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4" r:id="rId4"/>
    <p:sldId id="257" r:id="rId5"/>
    <p:sldId id="266" r:id="rId6"/>
    <p:sldId id="267" r:id="rId7"/>
    <p:sldId id="268" r:id="rId8"/>
    <p:sldId id="269" r:id="rId9"/>
    <p:sldId id="270" r:id="rId10"/>
    <p:sldId id="271" r:id="rId11"/>
    <p:sldId id="259" r:id="rId12"/>
    <p:sldId id="272" r:id="rId13"/>
    <p:sldId id="273" r:id="rId14"/>
    <p:sldId id="260" r:id="rId15"/>
    <p:sldId id="261" r:id="rId16"/>
    <p:sldId id="262" r:id="rId17"/>
    <p:sldId id="263" r:id="rId18"/>
  </p:sldIdLst>
  <p:sldSz cx="12192000" cy="6858000"/>
  <p:notesSz cx="6858000" cy="9144000"/>
  <p:defaultTextStyle>
    <a:defPPr>
      <a:defRPr lang="th-TH"/>
    </a:defPPr>
    <a:lvl1pPr marL="0" algn="l" defTabSz="914400" rtl="0" eaLnBrk="1" latinLnBrk="0" hangingPunct="1">
      <a:defRPr sz="2800" kern="1200">
        <a:solidFill>
          <a:schemeClr val="tx1"/>
        </a:solidFill>
        <a:latin typeface="+mn-lt"/>
        <a:ea typeface="+mn-ea"/>
        <a:cs typeface="+mn-cs"/>
      </a:defRPr>
    </a:lvl1pPr>
    <a:lvl2pPr marL="457200" algn="l" defTabSz="914400" rtl="0" eaLnBrk="1" latinLnBrk="0" hangingPunct="1">
      <a:defRPr sz="2800" kern="1200">
        <a:solidFill>
          <a:schemeClr val="tx1"/>
        </a:solidFill>
        <a:latin typeface="+mn-lt"/>
        <a:ea typeface="+mn-ea"/>
        <a:cs typeface="+mn-cs"/>
      </a:defRPr>
    </a:lvl2pPr>
    <a:lvl3pPr marL="914400" algn="l" defTabSz="914400" rtl="0" eaLnBrk="1" latinLnBrk="0" hangingPunct="1">
      <a:defRPr sz="2800" kern="1200">
        <a:solidFill>
          <a:schemeClr val="tx1"/>
        </a:solidFill>
        <a:latin typeface="+mn-lt"/>
        <a:ea typeface="+mn-ea"/>
        <a:cs typeface="+mn-cs"/>
      </a:defRPr>
    </a:lvl3pPr>
    <a:lvl4pPr marL="1371600" algn="l" defTabSz="914400" rtl="0" eaLnBrk="1" latinLnBrk="0" hangingPunct="1">
      <a:defRPr sz="2800" kern="1200">
        <a:solidFill>
          <a:schemeClr val="tx1"/>
        </a:solidFill>
        <a:latin typeface="+mn-lt"/>
        <a:ea typeface="+mn-ea"/>
        <a:cs typeface="+mn-cs"/>
      </a:defRPr>
    </a:lvl4pPr>
    <a:lvl5pPr marL="1828800" algn="l" defTabSz="914400" rtl="0" eaLnBrk="1" latinLnBrk="0" hangingPunct="1">
      <a:defRPr sz="2800" kern="1200">
        <a:solidFill>
          <a:schemeClr val="tx1"/>
        </a:solidFill>
        <a:latin typeface="+mn-lt"/>
        <a:ea typeface="+mn-ea"/>
        <a:cs typeface="+mn-cs"/>
      </a:defRPr>
    </a:lvl5pPr>
    <a:lvl6pPr marL="2286000" algn="l" defTabSz="914400" rtl="0" eaLnBrk="1" latinLnBrk="0" hangingPunct="1">
      <a:defRPr sz="2800" kern="1200">
        <a:solidFill>
          <a:schemeClr val="tx1"/>
        </a:solidFill>
        <a:latin typeface="+mn-lt"/>
        <a:ea typeface="+mn-ea"/>
        <a:cs typeface="+mn-cs"/>
      </a:defRPr>
    </a:lvl6pPr>
    <a:lvl7pPr marL="2743200" algn="l" defTabSz="914400" rtl="0" eaLnBrk="1" latinLnBrk="0" hangingPunct="1">
      <a:defRPr sz="2800" kern="1200">
        <a:solidFill>
          <a:schemeClr val="tx1"/>
        </a:solidFill>
        <a:latin typeface="+mn-lt"/>
        <a:ea typeface="+mn-ea"/>
        <a:cs typeface="+mn-cs"/>
      </a:defRPr>
    </a:lvl7pPr>
    <a:lvl8pPr marL="3200400" algn="l" defTabSz="914400" rtl="0" eaLnBrk="1" latinLnBrk="0" hangingPunct="1">
      <a:defRPr sz="2800" kern="1200">
        <a:solidFill>
          <a:schemeClr val="tx1"/>
        </a:solidFill>
        <a:latin typeface="+mn-lt"/>
        <a:ea typeface="+mn-ea"/>
        <a:cs typeface="+mn-cs"/>
      </a:defRPr>
    </a:lvl8pPr>
    <a:lvl9pPr marL="3657600" algn="l" defTabSz="914400" rtl="0" eaLnBrk="1" latinLnBrk="0" hangingPunct="1">
      <a:defRPr sz="2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varScale="1">
        <p:scale>
          <a:sx n="120" d="100"/>
          <a:sy n="120" d="100"/>
        </p:scale>
        <p:origin x="120"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jpeg>
</file>

<file path=ppt/media/image12.png>
</file>

<file path=ppt/media/image13.png>
</file>

<file path=ppt/media/image14.png>
</file>

<file path=ppt/media/image15.jpeg>
</file>

<file path=ppt/media/image16.png>
</file>

<file path=ppt/media/image17.jpeg>
</file>

<file path=ppt/media/image18.png>
</file>

<file path=ppt/media/image19.jpeg>
</file>

<file path=ppt/media/image2.jpeg>
</file>

<file path=ppt/media/image20.png>
</file>

<file path=ppt/media/image21.png>
</file>

<file path=ppt/media/image22.png>
</file>

<file path=ppt/media/image23.pn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CD71B-B280-4C43-B738-4FC00101270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th-TH"/>
          </a:p>
        </p:txBody>
      </p:sp>
      <p:sp>
        <p:nvSpPr>
          <p:cNvPr id="3" name="Subtitle 2">
            <a:extLst>
              <a:ext uri="{FF2B5EF4-FFF2-40B4-BE49-F238E27FC236}">
                <a16:creationId xmlns:a16="http://schemas.microsoft.com/office/drawing/2014/main" id="{CC7FB70D-17CE-4ED5-B802-1DF71CF09E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th-TH"/>
          </a:p>
        </p:txBody>
      </p:sp>
      <p:sp>
        <p:nvSpPr>
          <p:cNvPr id="4" name="Date Placeholder 3">
            <a:extLst>
              <a:ext uri="{FF2B5EF4-FFF2-40B4-BE49-F238E27FC236}">
                <a16:creationId xmlns:a16="http://schemas.microsoft.com/office/drawing/2014/main" id="{6F4B1266-EAC5-49BF-90B3-1FD3A91AD55D}"/>
              </a:ext>
            </a:extLst>
          </p:cNvPr>
          <p:cNvSpPr>
            <a:spLocks noGrp="1"/>
          </p:cNvSpPr>
          <p:nvPr>
            <p:ph type="dt" sz="half" idx="10"/>
          </p:nvPr>
        </p:nvSpPr>
        <p:spPr/>
        <p:txBody>
          <a:bodyPr/>
          <a:lstStyle/>
          <a:p>
            <a:fld id="{5F08D6B9-2100-4790-A4C1-78BE60530895}" type="datetimeFigureOut">
              <a:rPr lang="th-TH" smtClean="0"/>
              <a:t>01/10/64</a:t>
            </a:fld>
            <a:endParaRPr lang="th-TH"/>
          </a:p>
        </p:txBody>
      </p:sp>
      <p:sp>
        <p:nvSpPr>
          <p:cNvPr id="5" name="Footer Placeholder 4">
            <a:extLst>
              <a:ext uri="{FF2B5EF4-FFF2-40B4-BE49-F238E27FC236}">
                <a16:creationId xmlns:a16="http://schemas.microsoft.com/office/drawing/2014/main" id="{110AAA6E-1203-46FE-B49D-5618305608BB}"/>
              </a:ext>
            </a:extLst>
          </p:cNvPr>
          <p:cNvSpPr>
            <a:spLocks noGrp="1"/>
          </p:cNvSpPr>
          <p:nvPr>
            <p:ph type="ftr" sz="quarter" idx="11"/>
          </p:nvPr>
        </p:nvSpPr>
        <p:spPr/>
        <p:txBody>
          <a:bodyPr/>
          <a:lstStyle/>
          <a:p>
            <a:endParaRPr lang="th-TH"/>
          </a:p>
        </p:txBody>
      </p:sp>
      <p:sp>
        <p:nvSpPr>
          <p:cNvPr id="6" name="Slide Number Placeholder 5">
            <a:extLst>
              <a:ext uri="{FF2B5EF4-FFF2-40B4-BE49-F238E27FC236}">
                <a16:creationId xmlns:a16="http://schemas.microsoft.com/office/drawing/2014/main" id="{4477989B-CF93-4AFA-B041-662E93AD0AB6}"/>
              </a:ext>
            </a:extLst>
          </p:cNvPr>
          <p:cNvSpPr>
            <a:spLocks noGrp="1"/>
          </p:cNvSpPr>
          <p:nvPr>
            <p:ph type="sldNum" sz="quarter" idx="12"/>
          </p:nvPr>
        </p:nvSpPr>
        <p:spPr/>
        <p:txBody>
          <a:bodyPr/>
          <a:lstStyle/>
          <a:p>
            <a:fld id="{EB6FA3CD-40FA-4C4F-B9BB-EF90C16DFCC9}" type="slidenum">
              <a:rPr lang="th-TH" smtClean="0"/>
              <a:t>‹#›</a:t>
            </a:fld>
            <a:endParaRPr lang="th-TH"/>
          </a:p>
        </p:txBody>
      </p:sp>
    </p:spTree>
    <p:extLst>
      <p:ext uri="{BB962C8B-B14F-4D97-AF65-F5344CB8AC3E}">
        <p14:creationId xmlns:p14="http://schemas.microsoft.com/office/powerpoint/2010/main" val="135450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7671D-26BB-4337-B5D7-F30DB9906C7C}"/>
              </a:ext>
            </a:extLst>
          </p:cNvPr>
          <p:cNvSpPr>
            <a:spLocks noGrp="1"/>
          </p:cNvSpPr>
          <p:nvPr>
            <p:ph type="title"/>
          </p:nvPr>
        </p:nvSpPr>
        <p:spPr/>
        <p:txBody>
          <a:bodyPr/>
          <a:lstStyle/>
          <a:p>
            <a:r>
              <a:rPr lang="en-US"/>
              <a:t>Click to edit Master title style</a:t>
            </a:r>
            <a:endParaRPr lang="th-TH"/>
          </a:p>
        </p:txBody>
      </p:sp>
      <p:sp>
        <p:nvSpPr>
          <p:cNvPr id="3" name="Vertical Text Placeholder 2">
            <a:extLst>
              <a:ext uri="{FF2B5EF4-FFF2-40B4-BE49-F238E27FC236}">
                <a16:creationId xmlns:a16="http://schemas.microsoft.com/office/drawing/2014/main" id="{D6F7140B-4476-4899-9702-B8E22C9E8E4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4" name="Date Placeholder 3">
            <a:extLst>
              <a:ext uri="{FF2B5EF4-FFF2-40B4-BE49-F238E27FC236}">
                <a16:creationId xmlns:a16="http://schemas.microsoft.com/office/drawing/2014/main" id="{B4C02C48-D67F-4A27-9771-D98A72720B89}"/>
              </a:ext>
            </a:extLst>
          </p:cNvPr>
          <p:cNvSpPr>
            <a:spLocks noGrp="1"/>
          </p:cNvSpPr>
          <p:nvPr>
            <p:ph type="dt" sz="half" idx="10"/>
          </p:nvPr>
        </p:nvSpPr>
        <p:spPr/>
        <p:txBody>
          <a:bodyPr/>
          <a:lstStyle/>
          <a:p>
            <a:fld id="{5F08D6B9-2100-4790-A4C1-78BE60530895}" type="datetimeFigureOut">
              <a:rPr lang="th-TH" smtClean="0"/>
              <a:t>01/10/64</a:t>
            </a:fld>
            <a:endParaRPr lang="th-TH"/>
          </a:p>
        </p:txBody>
      </p:sp>
      <p:sp>
        <p:nvSpPr>
          <p:cNvPr id="5" name="Footer Placeholder 4">
            <a:extLst>
              <a:ext uri="{FF2B5EF4-FFF2-40B4-BE49-F238E27FC236}">
                <a16:creationId xmlns:a16="http://schemas.microsoft.com/office/drawing/2014/main" id="{D750F44D-A5F9-415F-9BAB-6A6C4499AEAC}"/>
              </a:ext>
            </a:extLst>
          </p:cNvPr>
          <p:cNvSpPr>
            <a:spLocks noGrp="1"/>
          </p:cNvSpPr>
          <p:nvPr>
            <p:ph type="ftr" sz="quarter" idx="11"/>
          </p:nvPr>
        </p:nvSpPr>
        <p:spPr/>
        <p:txBody>
          <a:bodyPr/>
          <a:lstStyle/>
          <a:p>
            <a:endParaRPr lang="th-TH"/>
          </a:p>
        </p:txBody>
      </p:sp>
      <p:sp>
        <p:nvSpPr>
          <p:cNvPr id="6" name="Slide Number Placeholder 5">
            <a:extLst>
              <a:ext uri="{FF2B5EF4-FFF2-40B4-BE49-F238E27FC236}">
                <a16:creationId xmlns:a16="http://schemas.microsoft.com/office/drawing/2014/main" id="{D949B436-6840-4525-B20E-4F92741849F3}"/>
              </a:ext>
            </a:extLst>
          </p:cNvPr>
          <p:cNvSpPr>
            <a:spLocks noGrp="1"/>
          </p:cNvSpPr>
          <p:nvPr>
            <p:ph type="sldNum" sz="quarter" idx="12"/>
          </p:nvPr>
        </p:nvSpPr>
        <p:spPr/>
        <p:txBody>
          <a:bodyPr/>
          <a:lstStyle/>
          <a:p>
            <a:fld id="{EB6FA3CD-40FA-4C4F-B9BB-EF90C16DFCC9}" type="slidenum">
              <a:rPr lang="th-TH" smtClean="0"/>
              <a:t>‹#›</a:t>
            </a:fld>
            <a:endParaRPr lang="th-TH"/>
          </a:p>
        </p:txBody>
      </p:sp>
    </p:spTree>
    <p:extLst>
      <p:ext uri="{BB962C8B-B14F-4D97-AF65-F5344CB8AC3E}">
        <p14:creationId xmlns:p14="http://schemas.microsoft.com/office/powerpoint/2010/main" val="3431381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41DA56-38F5-44D9-9513-E50EEA50108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th-TH"/>
          </a:p>
        </p:txBody>
      </p:sp>
      <p:sp>
        <p:nvSpPr>
          <p:cNvPr id="3" name="Vertical Text Placeholder 2">
            <a:extLst>
              <a:ext uri="{FF2B5EF4-FFF2-40B4-BE49-F238E27FC236}">
                <a16:creationId xmlns:a16="http://schemas.microsoft.com/office/drawing/2014/main" id="{9F696424-83D9-46BD-AA80-44260980235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4" name="Date Placeholder 3">
            <a:extLst>
              <a:ext uri="{FF2B5EF4-FFF2-40B4-BE49-F238E27FC236}">
                <a16:creationId xmlns:a16="http://schemas.microsoft.com/office/drawing/2014/main" id="{E203CA60-826F-4858-A84E-FAD402261116}"/>
              </a:ext>
            </a:extLst>
          </p:cNvPr>
          <p:cNvSpPr>
            <a:spLocks noGrp="1"/>
          </p:cNvSpPr>
          <p:nvPr>
            <p:ph type="dt" sz="half" idx="10"/>
          </p:nvPr>
        </p:nvSpPr>
        <p:spPr/>
        <p:txBody>
          <a:bodyPr/>
          <a:lstStyle/>
          <a:p>
            <a:fld id="{5F08D6B9-2100-4790-A4C1-78BE60530895}" type="datetimeFigureOut">
              <a:rPr lang="th-TH" smtClean="0"/>
              <a:t>01/10/64</a:t>
            </a:fld>
            <a:endParaRPr lang="th-TH"/>
          </a:p>
        </p:txBody>
      </p:sp>
      <p:sp>
        <p:nvSpPr>
          <p:cNvPr id="5" name="Footer Placeholder 4">
            <a:extLst>
              <a:ext uri="{FF2B5EF4-FFF2-40B4-BE49-F238E27FC236}">
                <a16:creationId xmlns:a16="http://schemas.microsoft.com/office/drawing/2014/main" id="{91B75F18-C8CF-4AA9-AAB3-9754D9A0F03A}"/>
              </a:ext>
            </a:extLst>
          </p:cNvPr>
          <p:cNvSpPr>
            <a:spLocks noGrp="1"/>
          </p:cNvSpPr>
          <p:nvPr>
            <p:ph type="ftr" sz="quarter" idx="11"/>
          </p:nvPr>
        </p:nvSpPr>
        <p:spPr/>
        <p:txBody>
          <a:bodyPr/>
          <a:lstStyle/>
          <a:p>
            <a:endParaRPr lang="th-TH"/>
          </a:p>
        </p:txBody>
      </p:sp>
      <p:sp>
        <p:nvSpPr>
          <p:cNvPr id="6" name="Slide Number Placeholder 5">
            <a:extLst>
              <a:ext uri="{FF2B5EF4-FFF2-40B4-BE49-F238E27FC236}">
                <a16:creationId xmlns:a16="http://schemas.microsoft.com/office/drawing/2014/main" id="{5889959F-17C3-42A7-9B02-4AAD41CE2BD5}"/>
              </a:ext>
            </a:extLst>
          </p:cNvPr>
          <p:cNvSpPr>
            <a:spLocks noGrp="1"/>
          </p:cNvSpPr>
          <p:nvPr>
            <p:ph type="sldNum" sz="quarter" idx="12"/>
          </p:nvPr>
        </p:nvSpPr>
        <p:spPr/>
        <p:txBody>
          <a:bodyPr/>
          <a:lstStyle/>
          <a:p>
            <a:fld id="{EB6FA3CD-40FA-4C4F-B9BB-EF90C16DFCC9}" type="slidenum">
              <a:rPr lang="th-TH" smtClean="0"/>
              <a:t>‹#›</a:t>
            </a:fld>
            <a:endParaRPr lang="th-TH"/>
          </a:p>
        </p:txBody>
      </p:sp>
    </p:spTree>
    <p:extLst>
      <p:ext uri="{BB962C8B-B14F-4D97-AF65-F5344CB8AC3E}">
        <p14:creationId xmlns:p14="http://schemas.microsoft.com/office/powerpoint/2010/main" val="1121779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8F13D-4F9B-49D8-9038-2EAF2BD32066}"/>
              </a:ext>
            </a:extLst>
          </p:cNvPr>
          <p:cNvSpPr>
            <a:spLocks noGrp="1"/>
          </p:cNvSpPr>
          <p:nvPr>
            <p:ph type="title"/>
          </p:nvPr>
        </p:nvSpPr>
        <p:spPr/>
        <p:txBody>
          <a:bodyPr/>
          <a:lstStyle/>
          <a:p>
            <a:r>
              <a:rPr lang="en-US"/>
              <a:t>Click to edit Master title style</a:t>
            </a:r>
            <a:endParaRPr lang="th-TH"/>
          </a:p>
        </p:txBody>
      </p:sp>
      <p:sp>
        <p:nvSpPr>
          <p:cNvPr id="3" name="Content Placeholder 2">
            <a:extLst>
              <a:ext uri="{FF2B5EF4-FFF2-40B4-BE49-F238E27FC236}">
                <a16:creationId xmlns:a16="http://schemas.microsoft.com/office/drawing/2014/main" id="{AFA9A212-8E0C-48B8-9E60-03773FAC65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4" name="Date Placeholder 3">
            <a:extLst>
              <a:ext uri="{FF2B5EF4-FFF2-40B4-BE49-F238E27FC236}">
                <a16:creationId xmlns:a16="http://schemas.microsoft.com/office/drawing/2014/main" id="{2A3B089B-B230-47DC-A08C-D86DFD67C6C9}"/>
              </a:ext>
            </a:extLst>
          </p:cNvPr>
          <p:cNvSpPr>
            <a:spLocks noGrp="1"/>
          </p:cNvSpPr>
          <p:nvPr>
            <p:ph type="dt" sz="half" idx="10"/>
          </p:nvPr>
        </p:nvSpPr>
        <p:spPr/>
        <p:txBody>
          <a:bodyPr/>
          <a:lstStyle/>
          <a:p>
            <a:fld id="{5F08D6B9-2100-4790-A4C1-78BE60530895}" type="datetimeFigureOut">
              <a:rPr lang="th-TH" smtClean="0"/>
              <a:t>01/10/64</a:t>
            </a:fld>
            <a:endParaRPr lang="th-TH"/>
          </a:p>
        </p:txBody>
      </p:sp>
      <p:sp>
        <p:nvSpPr>
          <p:cNvPr id="5" name="Footer Placeholder 4">
            <a:extLst>
              <a:ext uri="{FF2B5EF4-FFF2-40B4-BE49-F238E27FC236}">
                <a16:creationId xmlns:a16="http://schemas.microsoft.com/office/drawing/2014/main" id="{74038C4F-9CAD-4FAD-A718-D4D50675BBF5}"/>
              </a:ext>
            </a:extLst>
          </p:cNvPr>
          <p:cNvSpPr>
            <a:spLocks noGrp="1"/>
          </p:cNvSpPr>
          <p:nvPr>
            <p:ph type="ftr" sz="quarter" idx="11"/>
          </p:nvPr>
        </p:nvSpPr>
        <p:spPr/>
        <p:txBody>
          <a:bodyPr/>
          <a:lstStyle/>
          <a:p>
            <a:endParaRPr lang="th-TH"/>
          </a:p>
        </p:txBody>
      </p:sp>
      <p:sp>
        <p:nvSpPr>
          <p:cNvPr id="6" name="Slide Number Placeholder 5">
            <a:extLst>
              <a:ext uri="{FF2B5EF4-FFF2-40B4-BE49-F238E27FC236}">
                <a16:creationId xmlns:a16="http://schemas.microsoft.com/office/drawing/2014/main" id="{207F5A35-B20F-4F5F-978E-3A30E9AB43FB}"/>
              </a:ext>
            </a:extLst>
          </p:cNvPr>
          <p:cNvSpPr>
            <a:spLocks noGrp="1"/>
          </p:cNvSpPr>
          <p:nvPr>
            <p:ph type="sldNum" sz="quarter" idx="12"/>
          </p:nvPr>
        </p:nvSpPr>
        <p:spPr/>
        <p:txBody>
          <a:bodyPr/>
          <a:lstStyle/>
          <a:p>
            <a:fld id="{EB6FA3CD-40FA-4C4F-B9BB-EF90C16DFCC9}" type="slidenum">
              <a:rPr lang="th-TH" smtClean="0"/>
              <a:t>‹#›</a:t>
            </a:fld>
            <a:endParaRPr lang="th-TH"/>
          </a:p>
        </p:txBody>
      </p:sp>
    </p:spTree>
    <p:extLst>
      <p:ext uri="{BB962C8B-B14F-4D97-AF65-F5344CB8AC3E}">
        <p14:creationId xmlns:p14="http://schemas.microsoft.com/office/powerpoint/2010/main" val="3764836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3CDE6-8964-41D6-8819-9771444647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th-TH"/>
          </a:p>
        </p:txBody>
      </p:sp>
      <p:sp>
        <p:nvSpPr>
          <p:cNvPr id="3" name="Text Placeholder 2">
            <a:extLst>
              <a:ext uri="{FF2B5EF4-FFF2-40B4-BE49-F238E27FC236}">
                <a16:creationId xmlns:a16="http://schemas.microsoft.com/office/drawing/2014/main" id="{8D6D7DF7-917F-4B7B-AF1D-BCB173074C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263663-ADEF-4B25-ABB3-FA5CB04621BB}"/>
              </a:ext>
            </a:extLst>
          </p:cNvPr>
          <p:cNvSpPr>
            <a:spLocks noGrp="1"/>
          </p:cNvSpPr>
          <p:nvPr>
            <p:ph type="dt" sz="half" idx="10"/>
          </p:nvPr>
        </p:nvSpPr>
        <p:spPr/>
        <p:txBody>
          <a:bodyPr/>
          <a:lstStyle/>
          <a:p>
            <a:fld id="{5F08D6B9-2100-4790-A4C1-78BE60530895}" type="datetimeFigureOut">
              <a:rPr lang="th-TH" smtClean="0"/>
              <a:t>01/10/64</a:t>
            </a:fld>
            <a:endParaRPr lang="th-TH"/>
          </a:p>
        </p:txBody>
      </p:sp>
      <p:sp>
        <p:nvSpPr>
          <p:cNvPr id="5" name="Footer Placeholder 4">
            <a:extLst>
              <a:ext uri="{FF2B5EF4-FFF2-40B4-BE49-F238E27FC236}">
                <a16:creationId xmlns:a16="http://schemas.microsoft.com/office/drawing/2014/main" id="{8241104B-B51C-4560-8848-4C6CBEFE7F38}"/>
              </a:ext>
            </a:extLst>
          </p:cNvPr>
          <p:cNvSpPr>
            <a:spLocks noGrp="1"/>
          </p:cNvSpPr>
          <p:nvPr>
            <p:ph type="ftr" sz="quarter" idx="11"/>
          </p:nvPr>
        </p:nvSpPr>
        <p:spPr/>
        <p:txBody>
          <a:bodyPr/>
          <a:lstStyle/>
          <a:p>
            <a:endParaRPr lang="th-TH"/>
          </a:p>
        </p:txBody>
      </p:sp>
      <p:sp>
        <p:nvSpPr>
          <p:cNvPr id="6" name="Slide Number Placeholder 5">
            <a:extLst>
              <a:ext uri="{FF2B5EF4-FFF2-40B4-BE49-F238E27FC236}">
                <a16:creationId xmlns:a16="http://schemas.microsoft.com/office/drawing/2014/main" id="{8FDFBAD8-0DDB-4875-8E0F-8E79F6BFC93E}"/>
              </a:ext>
            </a:extLst>
          </p:cNvPr>
          <p:cNvSpPr>
            <a:spLocks noGrp="1"/>
          </p:cNvSpPr>
          <p:nvPr>
            <p:ph type="sldNum" sz="quarter" idx="12"/>
          </p:nvPr>
        </p:nvSpPr>
        <p:spPr/>
        <p:txBody>
          <a:bodyPr/>
          <a:lstStyle/>
          <a:p>
            <a:fld id="{EB6FA3CD-40FA-4C4F-B9BB-EF90C16DFCC9}" type="slidenum">
              <a:rPr lang="th-TH" smtClean="0"/>
              <a:t>‹#›</a:t>
            </a:fld>
            <a:endParaRPr lang="th-TH"/>
          </a:p>
        </p:txBody>
      </p:sp>
    </p:spTree>
    <p:extLst>
      <p:ext uri="{BB962C8B-B14F-4D97-AF65-F5344CB8AC3E}">
        <p14:creationId xmlns:p14="http://schemas.microsoft.com/office/powerpoint/2010/main" val="3950123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4D015-920D-47DB-AEE4-271829A96C2D}"/>
              </a:ext>
            </a:extLst>
          </p:cNvPr>
          <p:cNvSpPr>
            <a:spLocks noGrp="1"/>
          </p:cNvSpPr>
          <p:nvPr>
            <p:ph type="title"/>
          </p:nvPr>
        </p:nvSpPr>
        <p:spPr/>
        <p:txBody>
          <a:bodyPr/>
          <a:lstStyle/>
          <a:p>
            <a:r>
              <a:rPr lang="en-US"/>
              <a:t>Click to edit Master title style</a:t>
            </a:r>
            <a:endParaRPr lang="th-TH"/>
          </a:p>
        </p:txBody>
      </p:sp>
      <p:sp>
        <p:nvSpPr>
          <p:cNvPr id="3" name="Content Placeholder 2">
            <a:extLst>
              <a:ext uri="{FF2B5EF4-FFF2-40B4-BE49-F238E27FC236}">
                <a16:creationId xmlns:a16="http://schemas.microsoft.com/office/drawing/2014/main" id="{78D536CE-E6C0-47D1-9D0A-7CDE6F6B8E8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4" name="Content Placeholder 3">
            <a:extLst>
              <a:ext uri="{FF2B5EF4-FFF2-40B4-BE49-F238E27FC236}">
                <a16:creationId xmlns:a16="http://schemas.microsoft.com/office/drawing/2014/main" id="{A26234A2-1F53-42C4-AE25-AE3D3CD8BB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5" name="Date Placeholder 4">
            <a:extLst>
              <a:ext uri="{FF2B5EF4-FFF2-40B4-BE49-F238E27FC236}">
                <a16:creationId xmlns:a16="http://schemas.microsoft.com/office/drawing/2014/main" id="{9D529121-91EA-413B-965A-34BA9499A168}"/>
              </a:ext>
            </a:extLst>
          </p:cNvPr>
          <p:cNvSpPr>
            <a:spLocks noGrp="1"/>
          </p:cNvSpPr>
          <p:nvPr>
            <p:ph type="dt" sz="half" idx="10"/>
          </p:nvPr>
        </p:nvSpPr>
        <p:spPr/>
        <p:txBody>
          <a:bodyPr/>
          <a:lstStyle/>
          <a:p>
            <a:fld id="{5F08D6B9-2100-4790-A4C1-78BE60530895}" type="datetimeFigureOut">
              <a:rPr lang="th-TH" smtClean="0"/>
              <a:t>01/10/64</a:t>
            </a:fld>
            <a:endParaRPr lang="th-TH"/>
          </a:p>
        </p:txBody>
      </p:sp>
      <p:sp>
        <p:nvSpPr>
          <p:cNvPr id="6" name="Footer Placeholder 5">
            <a:extLst>
              <a:ext uri="{FF2B5EF4-FFF2-40B4-BE49-F238E27FC236}">
                <a16:creationId xmlns:a16="http://schemas.microsoft.com/office/drawing/2014/main" id="{AC1A92F8-865D-4585-8EBB-CA23D87A03AE}"/>
              </a:ext>
            </a:extLst>
          </p:cNvPr>
          <p:cNvSpPr>
            <a:spLocks noGrp="1"/>
          </p:cNvSpPr>
          <p:nvPr>
            <p:ph type="ftr" sz="quarter" idx="11"/>
          </p:nvPr>
        </p:nvSpPr>
        <p:spPr/>
        <p:txBody>
          <a:bodyPr/>
          <a:lstStyle/>
          <a:p>
            <a:endParaRPr lang="th-TH"/>
          </a:p>
        </p:txBody>
      </p:sp>
      <p:sp>
        <p:nvSpPr>
          <p:cNvPr id="7" name="Slide Number Placeholder 6">
            <a:extLst>
              <a:ext uri="{FF2B5EF4-FFF2-40B4-BE49-F238E27FC236}">
                <a16:creationId xmlns:a16="http://schemas.microsoft.com/office/drawing/2014/main" id="{8016A5FA-35CF-4808-9E67-858D1E2A9BD2}"/>
              </a:ext>
            </a:extLst>
          </p:cNvPr>
          <p:cNvSpPr>
            <a:spLocks noGrp="1"/>
          </p:cNvSpPr>
          <p:nvPr>
            <p:ph type="sldNum" sz="quarter" idx="12"/>
          </p:nvPr>
        </p:nvSpPr>
        <p:spPr/>
        <p:txBody>
          <a:bodyPr/>
          <a:lstStyle/>
          <a:p>
            <a:fld id="{EB6FA3CD-40FA-4C4F-B9BB-EF90C16DFCC9}" type="slidenum">
              <a:rPr lang="th-TH" smtClean="0"/>
              <a:t>‹#›</a:t>
            </a:fld>
            <a:endParaRPr lang="th-TH"/>
          </a:p>
        </p:txBody>
      </p:sp>
    </p:spTree>
    <p:extLst>
      <p:ext uri="{BB962C8B-B14F-4D97-AF65-F5344CB8AC3E}">
        <p14:creationId xmlns:p14="http://schemas.microsoft.com/office/powerpoint/2010/main" val="70338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7D292-5E50-469B-8B08-99803DDA8267}"/>
              </a:ext>
            </a:extLst>
          </p:cNvPr>
          <p:cNvSpPr>
            <a:spLocks noGrp="1"/>
          </p:cNvSpPr>
          <p:nvPr>
            <p:ph type="title"/>
          </p:nvPr>
        </p:nvSpPr>
        <p:spPr>
          <a:xfrm>
            <a:off x="839788" y="365125"/>
            <a:ext cx="10515600" cy="1325563"/>
          </a:xfrm>
        </p:spPr>
        <p:txBody>
          <a:bodyPr/>
          <a:lstStyle/>
          <a:p>
            <a:r>
              <a:rPr lang="en-US"/>
              <a:t>Click to edit Master title style</a:t>
            </a:r>
            <a:endParaRPr lang="th-TH"/>
          </a:p>
        </p:txBody>
      </p:sp>
      <p:sp>
        <p:nvSpPr>
          <p:cNvPr id="3" name="Text Placeholder 2">
            <a:extLst>
              <a:ext uri="{FF2B5EF4-FFF2-40B4-BE49-F238E27FC236}">
                <a16:creationId xmlns:a16="http://schemas.microsoft.com/office/drawing/2014/main" id="{C2355EB5-ABB4-4259-BA43-FDFEF78010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2FCEDF-27F8-46E0-9EC5-D749FD12C5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5" name="Text Placeholder 4">
            <a:extLst>
              <a:ext uri="{FF2B5EF4-FFF2-40B4-BE49-F238E27FC236}">
                <a16:creationId xmlns:a16="http://schemas.microsoft.com/office/drawing/2014/main" id="{D8026A06-DCB9-4880-B8C0-3DF6EB9B4B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ABC0CB1-BF48-4009-BBF6-820056557F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7" name="Date Placeholder 6">
            <a:extLst>
              <a:ext uri="{FF2B5EF4-FFF2-40B4-BE49-F238E27FC236}">
                <a16:creationId xmlns:a16="http://schemas.microsoft.com/office/drawing/2014/main" id="{3006621D-8E6A-4DE5-AC59-FDE8EE993CED}"/>
              </a:ext>
            </a:extLst>
          </p:cNvPr>
          <p:cNvSpPr>
            <a:spLocks noGrp="1"/>
          </p:cNvSpPr>
          <p:nvPr>
            <p:ph type="dt" sz="half" idx="10"/>
          </p:nvPr>
        </p:nvSpPr>
        <p:spPr/>
        <p:txBody>
          <a:bodyPr/>
          <a:lstStyle/>
          <a:p>
            <a:fld id="{5F08D6B9-2100-4790-A4C1-78BE60530895}" type="datetimeFigureOut">
              <a:rPr lang="th-TH" smtClean="0"/>
              <a:t>01/10/64</a:t>
            </a:fld>
            <a:endParaRPr lang="th-TH"/>
          </a:p>
        </p:txBody>
      </p:sp>
      <p:sp>
        <p:nvSpPr>
          <p:cNvPr id="8" name="Footer Placeholder 7">
            <a:extLst>
              <a:ext uri="{FF2B5EF4-FFF2-40B4-BE49-F238E27FC236}">
                <a16:creationId xmlns:a16="http://schemas.microsoft.com/office/drawing/2014/main" id="{E64208F0-2DC1-48FC-96BE-EE61EE459DD2}"/>
              </a:ext>
            </a:extLst>
          </p:cNvPr>
          <p:cNvSpPr>
            <a:spLocks noGrp="1"/>
          </p:cNvSpPr>
          <p:nvPr>
            <p:ph type="ftr" sz="quarter" idx="11"/>
          </p:nvPr>
        </p:nvSpPr>
        <p:spPr/>
        <p:txBody>
          <a:bodyPr/>
          <a:lstStyle/>
          <a:p>
            <a:endParaRPr lang="th-TH"/>
          </a:p>
        </p:txBody>
      </p:sp>
      <p:sp>
        <p:nvSpPr>
          <p:cNvPr id="9" name="Slide Number Placeholder 8">
            <a:extLst>
              <a:ext uri="{FF2B5EF4-FFF2-40B4-BE49-F238E27FC236}">
                <a16:creationId xmlns:a16="http://schemas.microsoft.com/office/drawing/2014/main" id="{220810CC-EC19-45F4-8C8B-CBD657DD4B2A}"/>
              </a:ext>
            </a:extLst>
          </p:cNvPr>
          <p:cNvSpPr>
            <a:spLocks noGrp="1"/>
          </p:cNvSpPr>
          <p:nvPr>
            <p:ph type="sldNum" sz="quarter" idx="12"/>
          </p:nvPr>
        </p:nvSpPr>
        <p:spPr/>
        <p:txBody>
          <a:bodyPr/>
          <a:lstStyle/>
          <a:p>
            <a:fld id="{EB6FA3CD-40FA-4C4F-B9BB-EF90C16DFCC9}" type="slidenum">
              <a:rPr lang="th-TH" smtClean="0"/>
              <a:t>‹#›</a:t>
            </a:fld>
            <a:endParaRPr lang="th-TH"/>
          </a:p>
        </p:txBody>
      </p:sp>
    </p:spTree>
    <p:extLst>
      <p:ext uri="{BB962C8B-B14F-4D97-AF65-F5344CB8AC3E}">
        <p14:creationId xmlns:p14="http://schemas.microsoft.com/office/powerpoint/2010/main" val="748797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EBB94-D4E3-4FA8-B815-951641C60578}"/>
              </a:ext>
            </a:extLst>
          </p:cNvPr>
          <p:cNvSpPr>
            <a:spLocks noGrp="1"/>
          </p:cNvSpPr>
          <p:nvPr>
            <p:ph type="title"/>
          </p:nvPr>
        </p:nvSpPr>
        <p:spPr/>
        <p:txBody>
          <a:bodyPr/>
          <a:lstStyle/>
          <a:p>
            <a:r>
              <a:rPr lang="en-US"/>
              <a:t>Click to edit Master title style</a:t>
            </a:r>
            <a:endParaRPr lang="th-TH"/>
          </a:p>
        </p:txBody>
      </p:sp>
      <p:sp>
        <p:nvSpPr>
          <p:cNvPr id="3" name="Date Placeholder 2">
            <a:extLst>
              <a:ext uri="{FF2B5EF4-FFF2-40B4-BE49-F238E27FC236}">
                <a16:creationId xmlns:a16="http://schemas.microsoft.com/office/drawing/2014/main" id="{2E1FEA00-106C-43DC-88B4-5E153755CFFD}"/>
              </a:ext>
            </a:extLst>
          </p:cNvPr>
          <p:cNvSpPr>
            <a:spLocks noGrp="1"/>
          </p:cNvSpPr>
          <p:nvPr>
            <p:ph type="dt" sz="half" idx="10"/>
          </p:nvPr>
        </p:nvSpPr>
        <p:spPr/>
        <p:txBody>
          <a:bodyPr/>
          <a:lstStyle/>
          <a:p>
            <a:fld id="{5F08D6B9-2100-4790-A4C1-78BE60530895}" type="datetimeFigureOut">
              <a:rPr lang="th-TH" smtClean="0"/>
              <a:t>01/10/64</a:t>
            </a:fld>
            <a:endParaRPr lang="th-TH"/>
          </a:p>
        </p:txBody>
      </p:sp>
      <p:sp>
        <p:nvSpPr>
          <p:cNvPr id="4" name="Footer Placeholder 3">
            <a:extLst>
              <a:ext uri="{FF2B5EF4-FFF2-40B4-BE49-F238E27FC236}">
                <a16:creationId xmlns:a16="http://schemas.microsoft.com/office/drawing/2014/main" id="{A5AE5AD4-F9CA-4920-B548-2EEF6E67C2C2}"/>
              </a:ext>
            </a:extLst>
          </p:cNvPr>
          <p:cNvSpPr>
            <a:spLocks noGrp="1"/>
          </p:cNvSpPr>
          <p:nvPr>
            <p:ph type="ftr" sz="quarter" idx="11"/>
          </p:nvPr>
        </p:nvSpPr>
        <p:spPr/>
        <p:txBody>
          <a:bodyPr/>
          <a:lstStyle/>
          <a:p>
            <a:endParaRPr lang="th-TH"/>
          </a:p>
        </p:txBody>
      </p:sp>
      <p:sp>
        <p:nvSpPr>
          <p:cNvPr id="5" name="Slide Number Placeholder 4">
            <a:extLst>
              <a:ext uri="{FF2B5EF4-FFF2-40B4-BE49-F238E27FC236}">
                <a16:creationId xmlns:a16="http://schemas.microsoft.com/office/drawing/2014/main" id="{96530AF5-6652-434C-B3DB-D3DE5C552111}"/>
              </a:ext>
            </a:extLst>
          </p:cNvPr>
          <p:cNvSpPr>
            <a:spLocks noGrp="1"/>
          </p:cNvSpPr>
          <p:nvPr>
            <p:ph type="sldNum" sz="quarter" idx="12"/>
          </p:nvPr>
        </p:nvSpPr>
        <p:spPr/>
        <p:txBody>
          <a:bodyPr/>
          <a:lstStyle/>
          <a:p>
            <a:fld id="{EB6FA3CD-40FA-4C4F-B9BB-EF90C16DFCC9}" type="slidenum">
              <a:rPr lang="th-TH" smtClean="0"/>
              <a:t>‹#›</a:t>
            </a:fld>
            <a:endParaRPr lang="th-TH"/>
          </a:p>
        </p:txBody>
      </p:sp>
    </p:spTree>
    <p:extLst>
      <p:ext uri="{BB962C8B-B14F-4D97-AF65-F5344CB8AC3E}">
        <p14:creationId xmlns:p14="http://schemas.microsoft.com/office/powerpoint/2010/main" val="1923484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27DD2A2-35D8-426B-BA60-53641E00B4B5}"/>
              </a:ext>
            </a:extLst>
          </p:cNvPr>
          <p:cNvSpPr>
            <a:spLocks noGrp="1"/>
          </p:cNvSpPr>
          <p:nvPr>
            <p:ph type="dt" sz="half" idx="10"/>
          </p:nvPr>
        </p:nvSpPr>
        <p:spPr/>
        <p:txBody>
          <a:bodyPr/>
          <a:lstStyle/>
          <a:p>
            <a:fld id="{5F08D6B9-2100-4790-A4C1-78BE60530895}" type="datetimeFigureOut">
              <a:rPr lang="th-TH" smtClean="0"/>
              <a:t>01/10/64</a:t>
            </a:fld>
            <a:endParaRPr lang="th-TH"/>
          </a:p>
        </p:txBody>
      </p:sp>
      <p:sp>
        <p:nvSpPr>
          <p:cNvPr id="3" name="Footer Placeholder 2">
            <a:extLst>
              <a:ext uri="{FF2B5EF4-FFF2-40B4-BE49-F238E27FC236}">
                <a16:creationId xmlns:a16="http://schemas.microsoft.com/office/drawing/2014/main" id="{FB724FCD-2523-4E1A-9D4A-681CB06BE39F}"/>
              </a:ext>
            </a:extLst>
          </p:cNvPr>
          <p:cNvSpPr>
            <a:spLocks noGrp="1"/>
          </p:cNvSpPr>
          <p:nvPr>
            <p:ph type="ftr" sz="quarter" idx="11"/>
          </p:nvPr>
        </p:nvSpPr>
        <p:spPr/>
        <p:txBody>
          <a:bodyPr/>
          <a:lstStyle/>
          <a:p>
            <a:endParaRPr lang="th-TH"/>
          </a:p>
        </p:txBody>
      </p:sp>
      <p:sp>
        <p:nvSpPr>
          <p:cNvPr id="4" name="Slide Number Placeholder 3">
            <a:extLst>
              <a:ext uri="{FF2B5EF4-FFF2-40B4-BE49-F238E27FC236}">
                <a16:creationId xmlns:a16="http://schemas.microsoft.com/office/drawing/2014/main" id="{237D8D62-DA05-4961-ACE4-A041017DE565}"/>
              </a:ext>
            </a:extLst>
          </p:cNvPr>
          <p:cNvSpPr>
            <a:spLocks noGrp="1"/>
          </p:cNvSpPr>
          <p:nvPr>
            <p:ph type="sldNum" sz="quarter" idx="12"/>
          </p:nvPr>
        </p:nvSpPr>
        <p:spPr/>
        <p:txBody>
          <a:bodyPr/>
          <a:lstStyle/>
          <a:p>
            <a:fld id="{EB6FA3CD-40FA-4C4F-B9BB-EF90C16DFCC9}" type="slidenum">
              <a:rPr lang="th-TH" smtClean="0"/>
              <a:t>‹#›</a:t>
            </a:fld>
            <a:endParaRPr lang="th-TH"/>
          </a:p>
        </p:txBody>
      </p:sp>
    </p:spTree>
    <p:extLst>
      <p:ext uri="{BB962C8B-B14F-4D97-AF65-F5344CB8AC3E}">
        <p14:creationId xmlns:p14="http://schemas.microsoft.com/office/powerpoint/2010/main" val="8307552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57744-F79A-43C1-B6BB-E5CF665EED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th-TH"/>
          </a:p>
        </p:txBody>
      </p:sp>
      <p:sp>
        <p:nvSpPr>
          <p:cNvPr id="3" name="Content Placeholder 2">
            <a:extLst>
              <a:ext uri="{FF2B5EF4-FFF2-40B4-BE49-F238E27FC236}">
                <a16:creationId xmlns:a16="http://schemas.microsoft.com/office/drawing/2014/main" id="{4F1B23E7-E4A5-45C1-BAF5-03446B60CD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4" name="Text Placeholder 3">
            <a:extLst>
              <a:ext uri="{FF2B5EF4-FFF2-40B4-BE49-F238E27FC236}">
                <a16:creationId xmlns:a16="http://schemas.microsoft.com/office/drawing/2014/main" id="{9BD91979-07D1-4ED1-A3A8-30707C20AE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B63194-1A5D-46B5-B75E-1D18E64847E4}"/>
              </a:ext>
            </a:extLst>
          </p:cNvPr>
          <p:cNvSpPr>
            <a:spLocks noGrp="1"/>
          </p:cNvSpPr>
          <p:nvPr>
            <p:ph type="dt" sz="half" idx="10"/>
          </p:nvPr>
        </p:nvSpPr>
        <p:spPr/>
        <p:txBody>
          <a:bodyPr/>
          <a:lstStyle/>
          <a:p>
            <a:fld id="{5F08D6B9-2100-4790-A4C1-78BE60530895}" type="datetimeFigureOut">
              <a:rPr lang="th-TH" smtClean="0"/>
              <a:t>01/10/64</a:t>
            </a:fld>
            <a:endParaRPr lang="th-TH"/>
          </a:p>
        </p:txBody>
      </p:sp>
      <p:sp>
        <p:nvSpPr>
          <p:cNvPr id="6" name="Footer Placeholder 5">
            <a:extLst>
              <a:ext uri="{FF2B5EF4-FFF2-40B4-BE49-F238E27FC236}">
                <a16:creationId xmlns:a16="http://schemas.microsoft.com/office/drawing/2014/main" id="{0793FC67-F626-4900-824D-085F930520B6}"/>
              </a:ext>
            </a:extLst>
          </p:cNvPr>
          <p:cNvSpPr>
            <a:spLocks noGrp="1"/>
          </p:cNvSpPr>
          <p:nvPr>
            <p:ph type="ftr" sz="quarter" idx="11"/>
          </p:nvPr>
        </p:nvSpPr>
        <p:spPr/>
        <p:txBody>
          <a:bodyPr/>
          <a:lstStyle/>
          <a:p>
            <a:endParaRPr lang="th-TH"/>
          </a:p>
        </p:txBody>
      </p:sp>
      <p:sp>
        <p:nvSpPr>
          <p:cNvPr id="7" name="Slide Number Placeholder 6">
            <a:extLst>
              <a:ext uri="{FF2B5EF4-FFF2-40B4-BE49-F238E27FC236}">
                <a16:creationId xmlns:a16="http://schemas.microsoft.com/office/drawing/2014/main" id="{71BC8F78-15DE-4CE6-BBAB-BFF2E6412117}"/>
              </a:ext>
            </a:extLst>
          </p:cNvPr>
          <p:cNvSpPr>
            <a:spLocks noGrp="1"/>
          </p:cNvSpPr>
          <p:nvPr>
            <p:ph type="sldNum" sz="quarter" idx="12"/>
          </p:nvPr>
        </p:nvSpPr>
        <p:spPr/>
        <p:txBody>
          <a:bodyPr/>
          <a:lstStyle/>
          <a:p>
            <a:fld id="{EB6FA3CD-40FA-4C4F-B9BB-EF90C16DFCC9}" type="slidenum">
              <a:rPr lang="th-TH" smtClean="0"/>
              <a:t>‹#›</a:t>
            </a:fld>
            <a:endParaRPr lang="th-TH"/>
          </a:p>
        </p:txBody>
      </p:sp>
    </p:spTree>
    <p:extLst>
      <p:ext uri="{BB962C8B-B14F-4D97-AF65-F5344CB8AC3E}">
        <p14:creationId xmlns:p14="http://schemas.microsoft.com/office/powerpoint/2010/main" val="2995146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39F7A-2221-4280-AD85-A10015DD94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th-TH"/>
          </a:p>
        </p:txBody>
      </p:sp>
      <p:sp>
        <p:nvSpPr>
          <p:cNvPr id="3" name="Picture Placeholder 2">
            <a:extLst>
              <a:ext uri="{FF2B5EF4-FFF2-40B4-BE49-F238E27FC236}">
                <a16:creationId xmlns:a16="http://schemas.microsoft.com/office/drawing/2014/main" id="{B73AA64E-02C3-46C3-93D6-18C87CE65D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h-TH"/>
          </a:p>
        </p:txBody>
      </p:sp>
      <p:sp>
        <p:nvSpPr>
          <p:cNvPr id="4" name="Text Placeholder 3">
            <a:extLst>
              <a:ext uri="{FF2B5EF4-FFF2-40B4-BE49-F238E27FC236}">
                <a16:creationId xmlns:a16="http://schemas.microsoft.com/office/drawing/2014/main" id="{6943E131-B159-41D3-B8FC-4C97510237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704ED1-6AC6-40A8-9DCA-5CE2E8F0E5A7}"/>
              </a:ext>
            </a:extLst>
          </p:cNvPr>
          <p:cNvSpPr>
            <a:spLocks noGrp="1"/>
          </p:cNvSpPr>
          <p:nvPr>
            <p:ph type="dt" sz="half" idx="10"/>
          </p:nvPr>
        </p:nvSpPr>
        <p:spPr/>
        <p:txBody>
          <a:bodyPr/>
          <a:lstStyle/>
          <a:p>
            <a:fld id="{5F08D6B9-2100-4790-A4C1-78BE60530895}" type="datetimeFigureOut">
              <a:rPr lang="th-TH" smtClean="0"/>
              <a:t>01/10/64</a:t>
            </a:fld>
            <a:endParaRPr lang="th-TH"/>
          </a:p>
        </p:txBody>
      </p:sp>
      <p:sp>
        <p:nvSpPr>
          <p:cNvPr id="6" name="Footer Placeholder 5">
            <a:extLst>
              <a:ext uri="{FF2B5EF4-FFF2-40B4-BE49-F238E27FC236}">
                <a16:creationId xmlns:a16="http://schemas.microsoft.com/office/drawing/2014/main" id="{12A23632-8259-4BE2-A726-2AD922E77ACD}"/>
              </a:ext>
            </a:extLst>
          </p:cNvPr>
          <p:cNvSpPr>
            <a:spLocks noGrp="1"/>
          </p:cNvSpPr>
          <p:nvPr>
            <p:ph type="ftr" sz="quarter" idx="11"/>
          </p:nvPr>
        </p:nvSpPr>
        <p:spPr/>
        <p:txBody>
          <a:bodyPr/>
          <a:lstStyle/>
          <a:p>
            <a:endParaRPr lang="th-TH"/>
          </a:p>
        </p:txBody>
      </p:sp>
      <p:sp>
        <p:nvSpPr>
          <p:cNvPr id="7" name="Slide Number Placeholder 6">
            <a:extLst>
              <a:ext uri="{FF2B5EF4-FFF2-40B4-BE49-F238E27FC236}">
                <a16:creationId xmlns:a16="http://schemas.microsoft.com/office/drawing/2014/main" id="{B00DABF5-A390-465D-A67B-CD3A644BA7D4}"/>
              </a:ext>
            </a:extLst>
          </p:cNvPr>
          <p:cNvSpPr>
            <a:spLocks noGrp="1"/>
          </p:cNvSpPr>
          <p:nvPr>
            <p:ph type="sldNum" sz="quarter" idx="12"/>
          </p:nvPr>
        </p:nvSpPr>
        <p:spPr/>
        <p:txBody>
          <a:bodyPr/>
          <a:lstStyle/>
          <a:p>
            <a:fld id="{EB6FA3CD-40FA-4C4F-B9BB-EF90C16DFCC9}" type="slidenum">
              <a:rPr lang="th-TH" smtClean="0"/>
              <a:t>‹#›</a:t>
            </a:fld>
            <a:endParaRPr lang="th-TH"/>
          </a:p>
        </p:txBody>
      </p:sp>
    </p:spTree>
    <p:extLst>
      <p:ext uri="{BB962C8B-B14F-4D97-AF65-F5344CB8AC3E}">
        <p14:creationId xmlns:p14="http://schemas.microsoft.com/office/powerpoint/2010/main" val="7637274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9F3FE9-63CF-4CC7-8DB7-DBC6210CC7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th-TH"/>
          </a:p>
        </p:txBody>
      </p:sp>
      <p:sp>
        <p:nvSpPr>
          <p:cNvPr id="3" name="Text Placeholder 2">
            <a:extLst>
              <a:ext uri="{FF2B5EF4-FFF2-40B4-BE49-F238E27FC236}">
                <a16:creationId xmlns:a16="http://schemas.microsoft.com/office/drawing/2014/main" id="{1B5C0148-2FDD-420E-A5F1-DDF99FEBCF7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th-TH"/>
          </a:p>
        </p:txBody>
      </p:sp>
      <p:sp>
        <p:nvSpPr>
          <p:cNvPr id="4" name="Date Placeholder 3">
            <a:extLst>
              <a:ext uri="{FF2B5EF4-FFF2-40B4-BE49-F238E27FC236}">
                <a16:creationId xmlns:a16="http://schemas.microsoft.com/office/drawing/2014/main" id="{CC045E0C-B7C5-4AD1-A504-9B292A5837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08D6B9-2100-4790-A4C1-78BE60530895}" type="datetimeFigureOut">
              <a:rPr lang="th-TH" smtClean="0"/>
              <a:t>01/10/64</a:t>
            </a:fld>
            <a:endParaRPr lang="th-TH"/>
          </a:p>
        </p:txBody>
      </p:sp>
      <p:sp>
        <p:nvSpPr>
          <p:cNvPr id="5" name="Footer Placeholder 4">
            <a:extLst>
              <a:ext uri="{FF2B5EF4-FFF2-40B4-BE49-F238E27FC236}">
                <a16:creationId xmlns:a16="http://schemas.microsoft.com/office/drawing/2014/main" id="{51B713B5-9F65-4640-AAE5-FC8079EC66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h-TH"/>
          </a:p>
        </p:txBody>
      </p:sp>
      <p:sp>
        <p:nvSpPr>
          <p:cNvPr id="6" name="Slide Number Placeholder 5">
            <a:extLst>
              <a:ext uri="{FF2B5EF4-FFF2-40B4-BE49-F238E27FC236}">
                <a16:creationId xmlns:a16="http://schemas.microsoft.com/office/drawing/2014/main" id="{06B37003-0EE7-43B4-9A16-C6873B9B0A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6FA3CD-40FA-4C4F-B9BB-EF90C16DFCC9}" type="slidenum">
              <a:rPr lang="th-TH" smtClean="0"/>
              <a:t>‹#›</a:t>
            </a:fld>
            <a:endParaRPr lang="th-TH"/>
          </a:p>
        </p:txBody>
      </p:sp>
    </p:spTree>
    <p:extLst>
      <p:ext uri="{BB962C8B-B14F-4D97-AF65-F5344CB8AC3E}">
        <p14:creationId xmlns:p14="http://schemas.microsoft.com/office/powerpoint/2010/main" val="29192539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h-TH"/>
      </a:defPPr>
      <a:lvl1pPr marL="0" algn="l" defTabSz="914400" rtl="0" eaLnBrk="1" latinLnBrk="0" hangingPunct="1">
        <a:defRPr sz="2800" kern="1200">
          <a:solidFill>
            <a:schemeClr val="tx1"/>
          </a:solidFill>
          <a:latin typeface="+mn-lt"/>
          <a:ea typeface="+mn-ea"/>
          <a:cs typeface="+mn-cs"/>
        </a:defRPr>
      </a:lvl1pPr>
      <a:lvl2pPr marL="457200" algn="l" defTabSz="914400" rtl="0" eaLnBrk="1" latinLnBrk="0" hangingPunct="1">
        <a:defRPr sz="2800" kern="1200">
          <a:solidFill>
            <a:schemeClr val="tx1"/>
          </a:solidFill>
          <a:latin typeface="+mn-lt"/>
          <a:ea typeface="+mn-ea"/>
          <a:cs typeface="+mn-cs"/>
        </a:defRPr>
      </a:lvl2pPr>
      <a:lvl3pPr marL="914400" algn="l" defTabSz="914400" rtl="0" eaLnBrk="1" latinLnBrk="0" hangingPunct="1">
        <a:defRPr sz="2800" kern="1200">
          <a:solidFill>
            <a:schemeClr val="tx1"/>
          </a:solidFill>
          <a:latin typeface="+mn-lt"/>
          <a:ea typeface="+mn-ea"/>
          <a:cs typeface="+mn-cs"/>
        </a:defRPr>
      </a:lvl3pPr>
      <a:lvl4pPr marL="1371600" algn="l" defTabSz="914400" rtl="0" eaLnBrk="1" latinLnBrk="0" hangingPunct="1">
        <a:defRPr sz="2800" kern="1200">
          <a:solidFill>
            <a:schemeClr val="tx1"/>
          </a:solidFill>
          <a:latin typeface="+mn-lt"/>
          <a:ea typeface="+mn-ea"/>
          <a:cs typeface="+mn-cs"/>
        </a:defRPr>
      </a:lvl4pPr>
      <a:lvl5pPr marL="1828800" algn="l" defTabSz="914400" rtl="0" eaLnBrk="1" latinLnBrk="0" hangingPunct="1">
        <a:defRPr sz="2800" kern="1200">
          <a:solidFill>
            <a:schemeClr val="tx1"/>
          </a:solidFill>
          <a:latin typeface="+mn-lt"/>
          <a:ea typeface="+mn-ea"/>
          <a:cs typeface="+mn-cs"/>
        </a:defRPr>
      </a:lvl5pPr>
      <a:lvl6pPr marL="2286000" algn="l" defTabSz="914400" rtl="0" eaLnBrk="1" latinLnBrk="0" hangingPunct="1">
        <a:defRPr sz="2800" kern="1200">
          <a:solidFill>
            <a:schemeClr val="tx1"/>
          </a:solidFill>
          <a:latin typeface="+mn-lt"/>
          <a:ea typeface="+mn-ea"/>
          <a:cs typeface="+mn-cs"/>
        </a:defRPr>
      </a:lvl6pPr>
      <a:lvl7pPr marL="2743200" algn="l" defTabSz="914400" rtl="0" eaLnBrk="1" latinLnBrk="0" hangingPunct="1">
        <a:defRPr sz="2800" kern="1200">
          <a:solidFill>
            <a:schemeClr val="tx1"/>
          </a:solidFill>
          <a:latin typeface="+mn-lt"/>
          <a:ea typeface="+mn-ea"/>
          <a:cs typeface="+mn-cs"/>
        </a:defRPr>
      </a:lvl7pPr>
      <a:lvl8pPr marL="3200400" algn="l" defTabSz="914400" rtl="0" eaLnBrk="1" latinLnBrk="0" hangingPunct="1">
        <a:defRPr sz="2800" kern="1200">
          <a:solidFill>
            <a:schemeClr val="tx1"/>
          </a:solidFill>
          <a:latin typeface="+mn-lt"/>
          <a:ea typeface="+mn-ea"/>
          <a:cs typeface="+mn-cs"/>
        </a:defRPr>
      </a:lvl8pPr>
      <a:lvl9pPr marL="3657600" algn="l" defTabSz="914400" rtl="0" eaLnBrk="1" latinLnBrk="0" hangingPunct="1">
        <a:defRPr sz="2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49CE9-17A7-454A-B4DC-497A26B63C77}"/>
              </a:ext>
            </a:extLst>
          </p:cNvPr>
          <p:cNvSpPr>
            <a:spLocks noGrp="1"/>
          </p:cNvSpPr>
          <p:nvPr>
            <p:ph type="ctrTitle"/>
          </p:nvPr>
        </p:nvSpPr>
        <p:spPr>
          <a:xfrm>
            <a:off x="1420305" y="287517"/>
            <a:ext cx="7440891" cy="1644978"/>
          </a:xfrm>
        </p:spPr>
        <p:txBody>
          <a:bodyPr>
            <a:normAutofit/>
          </a:bodyPr>
          <a:lstStyle/>
          <a:p>
            <a:r>
              <a:rPr lang="en-US" sz="6000" b="1" dirty="0">
                <a:solidFill>
                  <a:srgbClr val="002060"/>
                </a:solidFill>
              </a:rPr>
              <a:t>QUEUE</a:t>
            </a:r>
            <a:endParaRPr lang="th-TH" b="1" dirty="0">
              <a:solidFill>
                <a:srgbClr val="002060"/>
              </a:solidFill>
            </a:endParaRPr>
          </a:p>
        </p:txBody>
      </p:sp>
      <p:pic>
        <p:nvPicPr>
          <p:cNvPr id="1026" name="Picture 2" descr="Kids standing a queue nicely">
            <a:extLst>
              <a:ext uri="{FF2B5EF4-FFF2-40B4-BE49-F238E27FC236}">
                <a16:creationId xmlns:a16="http://schemas.microsoft.com/office/drawing/2014/main" id="{D8D07693-3624-4683-8F30-F314A928F3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4203" y="2271859"/>
            <a:ext cx="6231475" cy="40171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44519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0A9D41E-4E3C-49FE-9DC2-0C0970A7B191}"/>
              </a:ext>
            </a:extLst>
          </p:cNvPr>
          <p:cNvSpPr>
            <a:spLocks noGrp="1"/>
          </p:cNvSpPr>
          <p:nvPr>
            <p:ph type="title"/>
          </p:nvPr>
        </p:nvSpPr>
        <p:spPr>
          <a:xfrm>
            <a:off x="838200" y="365125"/>
            <a:ext cx="10515600" cy="708301"/>
          </a:xfrm>
        </p:spPr>
        <p:txBody>
          <a:bodyPr>
            <a:normAutofit fontScale="90000"/>
          </a:bodyPr>
          <a:lstStyle/>
          <a:p>
            <a:r>
              <a:rPr lang="en-US" b="1" dirty="0">
                <a:solidFill>
                  <a:srgbClr val="7030A0"/>
                </a:solidFill>
              </a:rPr>
              <a:t>SIRO (Serve in Random Order)</a:t>
            </a:r>
            <a:endParaRPr lang="th-TH" b="1" dirty="0">
              <a:solidFill>
                <a:srgbClr val="7030A0"/>
              </a:solidFill>
            </a:endParaRPr>
          </a:p>
        </p:txBody>
      </p:sp>
    </p:spTree>
    <p:extLst>
      <p:ext uri="{BB962C8B-B14F-4D97-AF65-F5344CB8AC3E}">
        <p14:creationId xmlns:p14="http://schemas.microsoft.com/office/powerpoint/2010/main" val="22748623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23A16-CF49-4326-9657-D3BAD7E0F371}"/>
              </a:ext>
            </a:extLst>
          </p:cNvPr>
          <p:cNvSpPr>
            <a:spLocks noGrp="1"/>
          </p:cNvSpPr>
          <p:nvPr>
            <p:ph type="title"/>
          </p:nvPr>
        </p:nvSpPr>
        <p:spPr/>
        <p:txBody>
          <a:bodyPr/>
          <a:lstStyle/>
          <a:p>
            <a:pPr algn="ctr"/>
            <a:r>
              <a:rPr lang="en-US" sz="4400" b="1" dirty="0">
                <a:solidFill>
                  <a:srgbClr val="002060"/>
                </a:solidFill>
              </a:rPr>
              <a:t>TYPES OF QUEUE</a:t>
            </a:r>
            <a:endParaRPr lang="th-TH" dirty="0"/>
          </a:p>
        </p:txBody>
      </p:sp>
      <p:sp>
        <p:nvSpPr>
          <p:cNvPr id="4" name="TextBox 3">
            <a:extLst>
              <a:ext uri="{FF2B5EF4-FFF2-40B4-BE49-F238E27FC236}">
                <a16:creationId xmlns:a16="http://schemas.microsoft.com/office/drawing/2014/main" id="{79B56DE6-3D9C-4707-B84C-7713F24D94A2}"/>
              </a:ext>
            </a:extLst>
          </p:cNvPr>
          <p:cNvSpPr txBox="1"/>
          <p:nvPr/>
        </p:nvSpPr>
        <p:spPr>
          <a:xfrm>
            <a:off x="182880" y="1900362"/>
            <a:ext cx="11266998" cy="3539430"/>
          </a:xfrm>
          <a:prstGeom prst="rect">
            <a:avLst/>
          </a:prstGeom>
          <a:noFill/>
        </p:spPr>
        <p:txBody>
          <a:bodyPr wrap="square" rtlCol="0">
            <a:spAutoFit/>
          </a:bodyPr>
          <a:lstStyle/>
          <a:p>
            <a:pPr marL="457200" indent="-457200">
              <a:buFont typeface="Wingdings" panose="05000000000000000000" pitchFamily="2" charset="2"/>
              <a:buChar char="q"/>
            </a:pPr>
            <a:r>
              <a:rPr lang="en-US" dirty="0"/>
              <a:t>Circular Queue</a:t>
            </a:r>
          </a:p>
          <a:p>
            <a:pPr marL="457200" indent="-457200">
              <a:buFont typeface="Wingdings" panose="05000000000000000000" pitchFamily="2" charset="2"/>
              <a:buChar char="q"/>
            </a:pPr>
            <a:endParaRPr lang="en-US" dirty="0"/>
          </a:p>
          <a:p>
            <a:pPr marL="457200" indent="-457200">
              <a:buFont typeface="Wingdings" panose="05000000000000000000" pitchFamily="2" charset="2"/>
              <a:buChar char="q"/>
            </a:pPr>
            <a:r>
              <a:rPr lang="en-US" dirty="0"/>
              <a:t>Priority Queue (M-Tag)</a:t>
            </a:r>
          </a:p>
          <a:p>
            <a:pPr marL="457200" indent="-457200">
              <a:buFont typeface="Wingdings" panose="05000000000000000000" pitchFamily="2" charset="2"/>
              <a:buChar char="q"/>
            </a:pPr>
            <a:endParaRPr lang="en-US" dirty="0"/>
          </a:p>
          <a:p>
            <a:pPr marL="457200" indent="-457200">
              <a:buFont typeface="Wingdings" panose="05000000000000000000" pitchFamily="2" charset="2"/>
              <a:buChar char="q"/>
            </a:pPr>
            <a:r>
              <a:rPr lang="en-US" dirty="0"/>
              <a:t>Input Restricted Queue</a:t>
            </a:r>
          </a:p>
          <a:p>
            <a:pPr marL="457200" indent="-457200">
              <a:buFont typeface="Wingdings" panose="05000000000000000000" pitchFamily="2" charset="2"/>
              <a:buChar char="q"/>
            </a:pPr>
            <a:endParaRPr lang="en-US" dirty="0"/>
          </a:p>
          <a:p>
            <a:pPr marL="457200" indent="-457200">
              <a:buFont typeface="Wingdings" panose="05000000000000000000" pitchFamily="2" charset="2"/>
              <a:buChar char="q"/>
            </a:pPr>
            <a:r>
              <a:rPr lang="en-US" dirty="0"/>
              <a:t>Output Restricted Queue</a:t>
            </a:r>
          </a:p>
          <a:p>
            <a:pPr marL="457200" indent="-457200">
              <a:buFont typeface="Wingdings" panose="05000000000000000000" pitchFamily="2" charset="2"/>
              <a:buChar char="q"/>
            </a:pPr>
            <a:endParaRPr lang="th-TH" dirty="0"/>
          </a:p>
        </p:txBody>
      </p:sp>
    </p:spTree>
    <p:extLst>
      <p:ext uri="{BB962C8B-B14F-4D97-AF65-F5344CB8AC3E}">
        <p14:creationId xmlns:p14="http://schemas.microsoft.com/office/powerpoint/2010/main" val="18591068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2453AF-4D74-42A6-AECD-A8C66979C930}"/>
              </a:ext>
            </a:extLst>
          </p:cNvPr>
          <p:cNvSpPr>
            <a:spLocks noGrp="1"/>
          </p:cNvSpPr>
          <p:nvPr>
            <p:ph type="title"/>
          </p:nvPr>
        </p:nvSpPr>
        <p:spPr/>
        <p:txBody>
          <a:bodyPr/>
          <a:lstStyle/>
          <a:p>
            <a:r>
              <a:rPr lang="en-US" dirty="0"/>
              <a:t>Single Server Queue</a:t>
            </a:r>
            <a:endParaRPr lang="th-TH" dirty="0"/>
          </a:p>
        </p:txBody>
      </p:sp>
      <p:sp>
        <p:nvSpPr>
          <p:cNvPr id="3" name="Content Placeholder 2">
            <a:extLst>
              <a:ext uri="{FF2B5EF4-FFF2-40B4-BE49-F238E27FC236}">
                <a16:creationId xmlns:a16="http://schemas.microsoft.com/office/drawing/2014/main" id="{03CC788C-A3CF-47FA-884E-86CBEE4E14A2}"/>
              </a:ext>
            </a:extLst>
          </p:cNvPr>
          <p:cNvSpPr>
            <a:spLocks noGrp="1"/>
          </p:cNvSpPr>
          <p:nvPr>
            <p:ph idx="1"/>
          </p:nvPr>
        </p:nvSpPr>
        <p:spPr/>
        <p:txBody>
          <a:bodyPr/>
          <a:lstStyle/>
          <a:p>
            <a:endParaRPr lang="th-TH"/>
          </a:p>
        </p:txBody>
      </p:sp>
    </p:spTree>
    <p:extLst>
      <p:ext uri="{BB962C8B-B14F-4D97-AF65-F5344CB8AC3E}">
        <p14:creationId xmlns:p14="http://schemas.microsoft.com/office/powerpoint/2010/main" val="38173416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4F4F7-4099-4D48-B345-407FECC19958}"/>
              </a:ext>
            </a:extLst>
          </p:cNvPr>
          <p:cNvSpPr>
            <a:spLocks noGrp="1"/>
          </p:cNvSpPr>
          <p:nvPr>
            <p:ph type="title"/>
          </p:nvPr>
        </p:nvSpPr>
        <p:spPr/>
        <p:txBody>
          <a:bodyPr/>
          <a:lstStyle/>
          <a:p>
            <a:r>
              <a:rPr lang="en-US"/>
              <a:t>Multi-Server Queue</a:t>
            </a:r>
            <a:endParaRPr lang="th-TH"/>
          </a:p>
        </p:txBody>
      </p:sp>
      <p:sp>
        <p:nvSpPr>
          <p:cNvPr id="3" name="Content Placeholder 2">
            <a:extLst>
              <a:ext uri="{FF2B5EF4-FFF2-40B4-BE49-F238E27FC236}">
                <a16:creationId xmlns:a16="http://schemas.microsoft.com/office/drawing/2014/main" id="{B7BF21E0-72D1-4347-87D2-259CF89EC041}"/>
              </a:ext>
            </a:extLst>
          </p:cNvPr>
          <p:cNvSpPr>
            <a:spLocks noGrp="1"/>
          </p:cNvSpPr>
          <p:nvPr>
            <p:ph idx="1"/>
          </p:nvPr>
        </p:nvSpPr>
        <p:spPr/>
        <p:txBody>
          <a:bodyPr/>
          <a:lstStyle/>
          <a:p>
            <a:endParaRPr lang="th-TH"/>
          </a:p>
        </p:txBody>
      </p:sp>
    </p:spTree>
    <p:extLst>
      <p:ext uri="{BB962C8B-B14F-4D97-AF65-F5344CB8AC3E}">
        <p14:creationId xmlns:p14="http://schemas.microsoft.com/office/powerpoint/2010/main" val="1783805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6A75A-C7BE-4C62-A841-FF6A9D17C568}"/>
              </a:ext>
            </a:extLst>
          </p:cNvPr>
          <p:cNvSpPr>
            <a:spLocks noGrp="1"/>
          </p:cNvSpPr>
          <p:nvPr>
            <p:ph type="title"/>
          </p:nvPr>
        </p:nvSpPr>
        <p:spPr/>
        <p:txBody>
          <a:bodyPr/>
          <a:lstStyle/>
          <a:p>
            <a:endParaRPr lang="th-TH"/>
          </a:p>
        </p:txBody>
      </p:sp>
      <p:sp>
        <p:nvSpPr>
          <p:cNvPr id="3" name="Content Placeholder 2">
            <a:extLst>
              <a:ext uri="{FF2B5EF4-FFF2-40B4-BE49-F238E27FC236}">
                <a16:creationId xmlns:a16="http://schemas.microsoft.com/office/drawing/2014/main" id="{C8BE9117-E7F7-4FB3-8808-E005FBC2DED3}"/>
              </a:ext>
            </a:extLst>
          </p:cNvPr>
          <p:cNvSpPr>
            <a:spLocks noGrp="1"/>
          </p:cNvSpPr>
          <p:nvPr>
            <p:ph idx="1"/>
          </p:nvPr>
        </p:nvSpPr>
        <p:spPr/>
        <p:txBody>
          <a:bodyPr/>
          <a:lstStyle/>
          <a:p>
            <a:endParaRPr lang="th-TH"/>
          </a:p>
        </p:txBody>
      </p:sp>
      <p:pic>
        <p:nvPicPr>
          <p:cNvPr id="5" name="Picture 4">
            <a:extLst>
              <a:ext uri="{FF2B5EF4-FFF2-40B4-BE49-F238E27FC236}">
                <a16:creationId xmlns:a16="http://schemas.microsoft.com/office/drawing/2014/main" id="{06266533-E2BA-45E6-8380-14E23D1459A4}"/>
              </a:ext>
            </a:extLst>
          </p:cNvPr>
          <p:cNvPicPr>
            <a:picLocks noChangeAspect="1"/>
          </p:cNvPicPr>
          <p:nvPr/>
        </p:nvPicPr>
        <p:blipFill>
          <a:blip r:embed="rId2"/>
          <a:stretch>
            <a:fillRect/>
          </a:stretch>
        </p:blipFill>
        <p:spPr>
          <a:xfrm>
            <a:off x="2138362" y="1905000"/>
            <a:ext cx="7915275" cy="3048000"/>
          </a:xfrm>
          <a:prstGeom prst="rect">
            <a:avLst/>
          </a:prstGeom>
        </p:spPr>
      </p:pic>
    </p:spTree>
    <p:extLst>
      <p:ext uri="{BB962C8B-B14F-4D97-AF65-F5344CB8AC3E}">
        <p14:creationId xmlns:p14="http://schemas.microsoft.com/office/powerpoint/2010/main" val="40945285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E36F8-23B3-4A2A-AFFD-30C187F73EFF}"/>
              </a:ext>
            </a:extLst>
          </p:cNvPr>
          <p:cNvSpPr>
            <a:spLocks noGrp="1"/>
          </p:cNvSpPr>
          <p:nvPr>
            <p:ph type="title"/>
          </p:nvPr>
        </p:nvSpPr>
        <p:spPr/>
        <p:txBody>
          <a:bodyPr/>
          <a:lstStyle/>
          <a:p>
            <a:endParaRPr lang="th-TH"/>
          </a:p>
        </p:txBody>
      </p:sp>
      <p:sp>
        <p:nvSpPr>
          <p:cNvPr id="3" name="Content Placeholder 2">
            <a:extLst>
              <a:ext uri="{FF2B5EF4-FFF2-40B4-BE49-F238E27FC236}">
                <a16:creationId xmlns:a16="http://schemas.microsoft.com/office/drawing/2014/main" id="{B99387CE-6D27-4A92-B45B-1EBEF5D26C95}"/>
              </a:ext>
            </a:extLst>
          </p:cNvPr>
          <p:cNvSpPr>
            <a:spLocks noGrp="1"/>
          </p:cNvSpPr>
          <p:nvPr>
            <p:ph idx="1"/>
          </p:nvPr>
        </p:nvSpPr>
        <p:spPr/>
        <p:txBody>
          <a:bodyPr/>
          <a:lstStyle/>
          <a:p>
            <a:endParaRPr lang="th-TH"/>
          </a:p>
        </p:txBody>
      </p:sp>
      <p:pic>
        <p:nvPicPr>
          <p:cNvPr id="5" name="Picture 4">
            <a:extLst>
              <a:ext uri="{FF2B5EF4-FFF2-40B4-BE49-F238E27FC236}">
                <a16:creationId xmlns:a16="http://schemas.microsoft.com/office/drawing/2014/main" id="{ABBA3329-1BF7-48B2-98D4-AA5C33179385}"/>
              </a:ext>
            </a:extLst>
          </p:cNvPr>
          <p:cNvPicPr>
            <a:picLocks noChangeAspect="1"/>
          </p:cNvPicPr>
          <p:nvPr/>
        </p:nvPicPr>
        <p:blipFill>
          <a:blip r:embed="rId2"/>
          <a:stretch>
            <a:fillRect/>
          </a:stretch>
        </p:blipFill>
        <p:spPr>
          <a:xfrm>
            <a:off x="2019300" y="404812"/>
            <a:ext cx="8153400" cy="6048375"/>
          </a:xfrm>
          <a:prstGeom prst="rect">
            <a:avLst/>
          </a:prstGeom>
        </p:spPr>
      </p:pic>
    </p:spTree>
    <p:extLst>
      <p:ext uri="{BB962C8B-B14F-4D97-AF65-F5344CB8AC3E}">
        <p14:creationId xmlns:p14="http://schemas.microsoft.com/office/powerpoint/2010/main" val="5250563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11BE-71B0-43D0-B4C4-0D57D903E43B}"/>
              </a:ext>
            </a:extLst>
          </p:cNvPr>
          <p:cNvSpPr>
            <a:spLocks noGrp="1"/>
          </p:cNvSpPr>
          <p:nvPr>
            <p:ph type="title"/>
          </p:nvPr>
        </p:nvSpPr>
        <p:spPr/>
        <p:txBody>
          <a:bodyPr/>
          <a:lstStyle/>
          <a:p>
            <a:endParaRPr lang="th-TH"/>
          </a:p>
        </p:txBody>
      </p:sp>
      <p:sp>
        <p:nvSpPr>
          <p:cNvPr id="3" name="Content Placeholder 2">
            <a:extLst>
              <a:ext uri="{FF2B5EF4-FFF2-40B4-BE49-F238E27FC236}">
                <a16:creationId xmlns:a16="http://schemas.microsoft.com/office/drawing/2014/main" id="{47A9F213-A454-45CD-B02D-180E921FF486}"/>
              </a:ext>
            </a:extLst>
          </p:cNvPr>
          <p:cNvSpPr>
            <a:spLocks noGrp="1"/>
          </p:cNvSpPr>
          <p:nvPr>
            <p:ph idx="1"/>
          </p:nvPr>
        </p:nvSpPr>
        <p:spPr/>
        <p:txBody>
          <a:bodyPr/>
          <a:lstStyle/>
          <a:p>
            <a:endParaRPr lang="th-TH"/>
          </a:p>
        </p:txBody>
      </p:sp>
      <p:pic>
        <p:nvPicPr>
          <p:cNvPr id="5" name="Picture 4">
            <a:extLst>
              <a:ext uri="{FF2B5EF4-FFF2-40B4-BE49-F238E27FC236}">
                <a16:creationId xmlns:a16="http://schemas.microsoft.com/office/drawing/2014/main" id="{42C534DB-2DBF-441D-AED3-1B70A85C9086}"/>
              </a:ext>
            </a:extLst>
          </p:cNvPr>
          <p:cNvPicPr>
            <a:picLocks noChangeAspect="1"/>
          </p:cNvPicPr>
          <p:nvPr/>
        </p:nvPicPr>
        <p:blipFill>
          <a:blip r:embed="rId2"/>
          <a:stretch>
            <a:fillRect/>
          </a:stretch>
        </p:blipFill>
        <p:spPr>
          <a:xfrm>
            <a:off x="2166937" y="133350"/>
            <a:ext cx="7858125" cy="6591300"/>
          </a:xfrm>
          <a:prstGeom prst="rect">
            <a:avLst/>
          </a:prstGeom>
        </p:spPr>
      </p:pic>
    </p:spTree>
    <p:extLst>
      <p:ext uri="{BB962C8B-B14F-4D97-AF65-F5344CB8AC3E}">
        <p14:creationId xmlns:p14="http://schemas.microsoft.com/office/powerpoint/2010/main" val="44355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54F8-05AB-4880-A1C1-94A4949C7809}"/>
              </a:ext>
            </a:extLst>
          </p:cNvPr>
          <p:cNvSpPr>
            <a:spLocks noGrp="1"/>
          </p:cNvSpPr>
          <p:nvPr>
            <p:ph type="title"/>
          </p:nvPr>
        </p:nvSpPr>
        <p:spPr/>
        <p:txBody>
          <a:bodyPr/>
          <a:lstStyle/>
          <a:p>
            <a:endParaRPr lang="th-TH"/>
          </a:p>
        </p:txBody>
      </p:sp>
      <p:sp>
        <p:nvSpPr>
          <p:cNvPr id="3" name="Content Placeholder 2">
            <a:extLst>
              <a:ext uri="{FF2B5EF4-FFF2-40B4-BE49-F238E27FC236}">
                <a16:creationId xmlns:a16="http://schemas.microsoft.com/office/drawing/2014/main" id="{0A29ED83-75C1-4362-8436-19ED7DD48948}"/>
              </a:ext>
            </a:extLst>
          </p:cNvPr>
          <p:cNvSpPr>
            <a:spLocks noGrp="1"/>
          </p:cNvSpPr>
          <p:nvPr>
            <p:ph idx="1"/>
          </p:nvPr>
        </p:nvSpPr>
        <p:spPr/>
        <p:txBody>
          <a:bodyPr/>
          <a:lstStyle/>
          <a:p>
            <a:endParaRPr lang="th-TH"/>
          </a:p>
        </p:txBody>
      </p:sp>
      <p:pic>
        <p:nvPicPr>
          <p:cNvPr id="5" name="Picture 4">
            <a:extLst>
              <a:ext uri="{FF2B5EF4-FFF2-40B4-BE49-F238E27FC236}">
                <a16:creationId xmlns:a16="http://schemas.microsoft.com/office/drawing/2014/main" id="{6AAB438E-0DAD-4D48-ABD8-FF38ECEC84A5}"/>
              </a:ext>
            </a:extLst>
          </p:cNvPr>
          <p:cNvPicPr>
            <a:picLocks noChangeAspect="1"/>
          </p:cNvPicPr>
          <p:nvPr/>
        </p:nvPicPr>
        <p:blipFill>
          <a:blip r:embed="rId2"/>
          <a:stretch>
            <a:fillRect/>
          </a:stretch>
        </p:blipFill>
        <p:spPr>
          <a:xfrm>
            <a:off x="2100262" y="571500"/>
            <a:ext cx="7991475" cy="5715000"/>
          </a:xfrm>
          <a:prstGeom prst="rect">
            <a:avLst/>
          </a:prstGeom>
        </p:spPr>
      </p:pic>
    </p:spTree>
    <p:extLst>
      <p:ext uri="{BB962C8B-B14F-4D97-AF65-F5344CB8AC3E}">
        <p14:creationId xmlns:p14="http://schemas.microsoft.com/office/powerpoint/2010/main" val="657220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A0E94-F665-441D-8BF7-D8378FD78173}"/>
              </a:ext>
            </a:extLst>
          </p:cNvPr>
          <p:cNvSpPr>
            <a:spLocks noGrp="1"/>
          </p:cNvSpPr>
          <p:nvPr>
            <p:ph type="title"/>
          </p:nvPr>
        </p:nvSpPr>
        <p:spPr>
          <a:xfrm>
            <a:off x="599661" y="145311"/>
            <a:ext cx="10515600" cy="697528"/>
          </a:xfrm>
        </p:spPr>
        <p:txBody>
          <a:bodyPr>
            <a:normAutofit fontScale="90000"/>
          </a:bodyPr>
          <a:lstStyle/>
          <a:p>
            <a:pPr algn="ctr"/>
            <a:r>
              <a:rPr lang="en-US" sz="4400" b="1" dirty="0">
                <a:solidFill>
                  <a:srgbClr val="002060"/>
                </a:solidFill>
              </a:rPr>
              <a:t>QUEUE</a:t>
            </a:r>
            <a:endParaRPr lang="th-TH" dirty="0"/>
          </a:p>
        </p:txBody>
      </p:sp>
      <p:sp>
        <p:nvSpPr>
          <p:cNvPr id="3" name="Content Placeholder 2">
            <a:extLst>
              <a:ext uri="{FF2B5EF4-FFF2-40B4-BE49-F238E27FC236}">
                <a16:creationId xmlns:a16="http://schemas.microsoft.com/office/drawing/2014/main" id="{75E5E5A0-3382-4A10-B760-2C0C4F118DD3}"/>
              </a:ext>
            </a:extLst>
          </p:cNvPr>
          <p:cNvSpPr>
            <a:spLocks noGrp="1"/>
          </p:cNvSpPr>
          <p:nvPr>
            <p:ph idx="1"/>
          </p:nvPr>
        </p:nvSpPr>
        <p:spPr>
          <a:xfrm>
            <a:off x="400878" y="1062300"/>
            <a:ext cx="11693056" cy="4351338"/>
          </a:xfrm>
        </p:spPr>
        <p:txBody>
          <a:bodyPr/>
          <a:lstStyle/>
          <a:p>
            <a:pPr algn="just">
              <a:buFont typeface="Wingdings" panose="05000000000000000000" pitchFamily="2" charset="2"/>
              <a:buChar char="q"/>
            </a:pPr>
            <a:r>
              <a:rPr lang="en-US" b="0" i="0" dirty="0">
                <a:solidFill>
                  <a:srgbClr val="202124"/>
                </a:solidFill>
                <a:effectLst/>
                <a:latin typeface="arial" panose="020B0604020202020204" pitchFamily="34" charset="0"/>
              </a:rPr>
              <a:t>Queue is a </a:t>
            </a:r>
            <a:r>
              <a:rPr lang="en-US" b="0" i="0" dirty="0">
                <a:solidFill>
                  <a:schemeClr val="accent5"/>
                </a:solidFill>
                <a:effectLst/>
                <a:latin typeface="arial" panose="020B0604020202020204" pitchFamily="34" charset="0"/>
              </a:rPr>
              <a:t>line</a:t>
            </a:r>
            <a:r>
              <a:rPr lang="en-US" b="0" i="0" dirty="0">
                <a:solidFill>
                  <a:srgbClr val="202124"/>
                </a:solidFill>
                <a:effectLst/>
                <a:latin typeface="arial" panose="020B0604020202020204" pitchFamily="34" charset="0"/>
              </a:rPr>
              <a:t> or </a:t>
            </a:r>
            <a:r>
              <a:rPr lang="en-US" b="0" i="0" dirty="0">
                <a:solidFill>
                  <a:srgbClr val="0070C0"/>
                </a:solidFill>
                <a:effectLst/>
                <a:latin typeface="arial" panose="020B0604020202020204" pitchFamily="34" charset="0"/>
              </a:rPr>
              <a:t>sequence</a:t>
            </a:r>
            <a:r>
              <a:rPr lang="en-US" b="0" i="0" dirty="0">
                <a:solidFill>
                  <a:srgbClr val="202124"/>
                </a:solidFill>
                <a:effectLst/>
                <a:latin typeface="arial" panose="020B0604020202020204" pitchFamily="34" charset="0"/>
              </a:rPr>
              <a:t> of people or vehicles awaiting their turn to be attended to or to proceed is called Queue.</a:t>
            </a:r>
          </a:p>
          <a:p>
            <a:pPr algn="just">
              <a:buFont typeface="Wingdings" panose="05000000000000000000" pitchFamily="2" charset="2"/>
              <a:buChar char="q"/>
            </a:pPr>
            <a:endParaRPr lang="th-TH" sz="2800" dirty="0"/>
          </a:p>
          <a:p>
            <a:pPr algn="just">
              <a:buFont typeface="Wingdings" panose="05000000000000000000" pitchFamily="2" charset="2"/>
              <a:buChar char="q"/>
            </a:pPr>
            <a:r>
              <a:rPr lang="en-US" sz="2800" dirty="0"/>
              <a:t>Queue is a line of </a:t>
            </a:r>
            <a:r>
              <a:rPr lang="en-US" sz="2800" dirty="0">
                <a:solidFill>
                  <a:srgbClr val="0070C0"/>
                </a:solidFill>
              </a:rPr>
              <a:t>people</a:t>
            </a:r>
            <a:r>
              <a:rPr lang="en-US" sz="2800" dirty="0"/>
              <a:t> or </a:t>
            </a:r>
            <a:r>
              <a:rPr lang="en-US" sz="2800" dirty="0">
                <a:solidFill>
                  <a:srgbClr val="00B050"/>
                </a:solidFill>
              </a:rPr>
              <a:t>things</a:t>
            </a:r>
            <a:r>
              <a:rPr lang="en-US" sz="2800" dirty="0"/>
              <a:t> or </a:t>
            </a:r>
            <a:r>
              <a:rPr lang="en-US" sz="2800" dirty="0">
                <a:solidFill>
                  <a:schemeClr val="accent2"/>
                </a:solidFill>
              </a:rPr>
              <a:t>objects</a:t>
            </a:r>
            <a:r>
              <a:rPr lang="en-US" sz="2800" dirty="0"/>
              <a:t> </a:t>
            </a:r>
            <a:r>
              <a:rPr lang="en-US" sz="2800" dirty="0">
                <a:solidFill>
                  <a:schemeClr val="accent5"/>
                </a:solidFill>
              </a:rPr>
              <a:t>awaiting</a:t>
            </a:r>
            <a:r>
              <a:rPr lang="en-US" sz="2800" dirty="0"/>
              <a:t> their turn to be attended is called Queue.</a:t>
            </a:r>
          </a:p>
          <a:p>
            <a:pPr algn="just">
              <a:buFont typeface="Wingdings" panose="05000000000000000000" pitchFamily="2" charset="2"/>
              <a:buChar char="q"/>
            </a:pPr>
            <a:endParaRPr lang="en-US" b="1" i="0" dirty="0">
              <a:effectLst/>
              <a:latin typeface="Open Sans"/>
            </a:endParaRPr>
          </a:p>
        </p:txBody>
      </p:sp>
      <p:pic>
        <p:nvPicPr>
          <p:cNvPr id="2050" name="Picture 2" descr="Surveys | Global Counting Systems">
            <a:extLst>
              <a:ext uri="{FF2B5EF4-FFF2-40B4-BE49-F238E27FC236}">
                <a16:creationId xmlns:a16="http://schemas.microsoft.com/office/drawing/2014/main" id="{58374CA5-7E55-4E00-B0E5-A995C10B35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142" y="3804989"/>
            <a:ext cx="4545030" cy="2907700"/>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Growing Queue of People Growing Stock Footage Video (100% Royalty-free)  9164333 | Shutterstock">
            <a:extLst>
              <a:ext uri="{FF2B5EF4-FFF2-40B4-BE49-F238E27FC236}">
                <a16:creationId xmlns:a16="http://schemas.microsoft.com/office/drawing/2014/main" id="{F8CE8C75-40A8-4E3F-BE1B-AAC1418B95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3319" y="3816405"/>
            <a:ext cx="3678804" cy="288486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An Introduction to Queuing Theory">
            <a:extLst>
              <a:ext uri="{FF2B5EF4-FFF2-40B4-BE49-F238E27FC236}">
                <a16:creationId xmlns:a16="http://schemas.microsoft.com/office/drawing/2014/main" id="{5FB598BC-343F-4DBE-998D-3AA70AA723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460188" y="3804990"/>
            <a:ext cx="3731812" cy="2907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89054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2FB322-B7DB-4EF7-B13C-B54D3E216BAF}"/>
              </a:ext>
            </a:extLst>
          </p:cNvPr>
          <p:cNvSpPr>
            <a:spLocks noGrp="1"/>
          </p:cNvSpPr>
          <p:nvPr>
            <p:ph idx="1"/>
          </p:nvPr>
        </p:nvSpPr>
        <p:spPr>
          <a:xfrm>
            <a:off x="599660" y="691763"/>
            <a:ext cx="11592339" cy="6020925"/>
          </a:xfrm>
        </p:spPr>
        <p:txBody>
          <a:bodyPr>
            <a:normAutofit lnSpcReduction="10000"/>
          </a:bodyPr>
          <a:lstStyle/>
          <a:p>
            <a:pPr algn="just">
              <a:buFont typeface="Wingdings" panose="05000000000000000000" pitchFamily="2" charset="2"/>
              <a:buChar char="q"/>
            </a:pPr>
            <a:r>
              <a:rPr lang="en-US" dirty="0"/>
              <a:t>It Is a linear structure of items (like mechanical parts assembling) and waiting for their turn.</a:t>
            </a:r>
          </a:p>
          <a:p>
            <a:pPr algn="just">
              <a:buFont typeface="Wingdings" panose="05000000000000000000" pitchFamily="2" charset="2"/>
              <a:buChar char="q"/>
            </a:pPr>
            <a:endParaRPr lang="en-US" dirty="0"/>
          </a:p>
          <a:p>
            <a:pPr algn="just">
              <a:buFont typeface="Wingdings" panose="05000000000000000000" pitchFamily="2" charset="2"/>
              <a:buChar char="q"/>
            </a:pPr>
            <a:r>
              <a:rPr lang="en-US" dirty="0"/>
              <a:t>Queue is line of items waiting for their turn.</a:t>
            </a:r>
          </a:p>
          <a:p>
            <a:pPr algn="just">
              <a:buFont typeface="Wingdings" panose="05000000000000000000" pitchFamily="2" charset="2"/>
              <a:buChar char="q"/>
            </a:pPr>
            <a:endParaRPr lang="en-US" dirty="0"/>
          </a:p>
          <a:p>
            <a:pPr algn="just">
              <a:buFont typeface="Wingdings" panose="05000000000000000000" pitchFamily="2" charset="2"/>
              <a:buChar char="q"/>
            </a:pPr>
            <a:r>
              <a:rPr lang="en-US" dirty="0"/>
              <a:t>Queue has two ends:</a:t>
            </a:r>
          </a:p>
          <a:p>
            <a:pPr algn="just">
              <a:buFont typeface="Wingdings" panose="05000000000000000000" pitchFamily="2" charset="2"/>
              <a:buChar char="q"/>
            </a:pPr>
            <a:endParaRPr lang="en-US" dirty="0"/>
          </a:p>
          <a:p>
            <a:pPr lvl="1" algn="just">
              <a:buFont typeface="Wingdings" panose="05000000000000000000" pitchFamily="2" charset="2"/>
              <a:buChar char="q"/>
            </a:pPr>
            <a:r>
              <a:rPr lang="en-US" dirty="0"/>
              <a:t>Elements are added at one end (REAR END).</a:t>
            </a:r>
          </a:p>
          <a:p>
            <a:pPr lvl="1" algn="just">
              <a:buFont typeface="Wingdings" panose="05000000000000000000" pitchFamily="2" charset="2"/>
              <a:buChar char="q"/>
            </a:pPr>
            <a:endParaRPr lang="en-US" dirty="0"/>
          </a:p>
          <a:p>
            <a:pPr lvl="1" algn="just">
              <a:buFont typeface="Wingdings" panose="05000000000000000000" pitchFamily="2" charset="2"/>
              <a:buChar char="q"/>
            </a:pPr>
            <a:r>
              <a:rPr lang="en-US" dirty="0"/>
              <a:t>Elements are removed from the other end (FRONT END).</a:t>
            </a:r>
          </a:p>
          <a:p>
            <a:pPr lvl="1" algn="just">
              <a:buFont typeface="Wingdings" panose="05000000000000000000" pitchFamily="2" charset="2"/>
              <a:buChar char="q"/>
            </a:pPr>
            <a:endParaRPr lang="en-US" dirty="0"/>
          </a:p>
          <a:p>
            <a:pPr algn="just">
              <a:lnSpc>
                <a:spcPct val="100000"/>
              </a:lnSpc>
              <a:buFont typeface="Wingdings" panose="05000000000000000000" pitchFamily="2" charset="2"/>
              <a:buChar char="q"/>
            </a:pPr>
            <a:r>
              <a:rPr lang="en-US" dirty="0"/>
              <a:t>EXAMPLES OF QUEUE: People waiting in Queue to purchase tickets at railway station or cinema hall, where the first person in the queue will be served first.</a:t>
            </a:r>
          </a:p>
          <a:p>
            <a:pPr lvl="1" algn="just">
              <a:buFont typeface="Wingdings" panose="05000000000000000000" pitchFamily="2" charset="2"/>
              <a:buChar char="q"/>
            </a:pPr>
            <a:endParaRPr lang="th-TH" dirty="0"/>
          </a:p>
        </p:txBody>
      </p:sp>
      <p:sp>
        <p:nvSpPr>
          <p:cNvPr id="6" name="Title 1">
            <a:extLst>
              <a:ext uri="{FF2B5EF4-FFF2-40B4-BE49-F238E27FC236}">
                <a16:creationId xmlns:a16="http://schemas.microsoft.com/office/drawing/2014/main" id="{57C35053-80B7-490E-A632-487C305262BD}"/>
              </a:ext>
            </a:extLst>
          </p:cNvPr>
          <p:cNvSpPr>
            <a:spLocks noGrp="1"/>
          </p:cNvSpPr>
          <p:nvPr>
            <p:ph type="title"/>
          </p:nvPr>
        </p:nvSpPr>
        <p:spPr>
          <a:xfrm>
            <a:off x="599661" y="145311"/>
            <a:ext cx="10515600" cy="697528"/>
          </a:xfrm>
        </p:spPr>
        <p:txBody>
          <a:bodyPr>
            <a:normAutofit fontScale="90000"/>
          </a:bodyPr>
          <a:lstStyle/>
          <a:p>
            <a:pPr algn="ctr"/>
            <a:r>
              <a:rPr lang="en-US" sz="4400" b="1" dirty="0">
                <a:solidFill>
                  <a:srgbClr val="002060"/>
                </a:solidFill>
              </a:rPr>
              <a:t>QUEUE</a:t>
            </a:r>
            <a:endParaRPr lang="th-TH" dirty="0"/>
          </a:p>
        </p:txBody>
      </p:sp>
    </p:spTree>
    <p:extLst>
      <p:ext uri="{BB962C8B-B14F-4D97-AF65-F5344CB8AC3E}">
        <p14:creationId xmlns:p14="http://schemas.microsoft.com/office/powerpoint/2010/main" val="3686384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A0E94-F665-441D-8BF7-D8378FD78173}"/>
              </a:ext>
            </a:extLst>
          </p:cNvPr>
          <p:cNvSpPr>
            <a:spLocks noGrp="1"/>
          </p:cNvSpPr>
          <p:nvPr>
            <p:ph type="title"/>
          </p:nvPr>
        </p:nvSpPr>
        <p:spPr>
          <a:xfrm>
            <a:off x="599661" y="365125"/>
            <a:ext cx="10515600" cy="477713"/>
          </a:xfrm>
        </p:spPr>
        <p:txBody>
          <a:bodyPr>
            <a:normAutofit fontScale="90000"/>
          </a:bodyPr>
          <a:lstStyle/>
          <a:p>
            <a:pPr algn="ctr"/>
            <a:r>
              <a:rPr lang="en-US" sz="4400" b="1" dirty="0">
                <a:solidFill>
                  <a:srgbClr val="002060"/>
                </a:solidFill>
              </a:rPr>
              <a:t>GENERAL WORKING PRINCIPLE OF QUEUE (FIFO)</a:t>
            </a:r>
            <a:endParaRPr lang="th-TH" dirty="0"/>
          </a:p>
        </p:txBody>
      </p:sp>
      <p:sp>
        <p:nvSpPr>
          <p:cNvPr id="3" name="Content Placeholder 2">
            <a:extLst>
              <a:ext uri="{FF2B5EF4-FFF2-40B4-BE49-F238E27FC236}">
                <a16:creationId xmlns:a16="http://schemas.microsoft.com/office/drawing/2014/main" id="{75E5E5A0-3382-4A10-B760-2C0C4F118DD3}"/>
              </a:ext>
            </a:extLst>
          </p:cNvPr>
          <p:cNvSpPr>
            <a:spLocks noGrp="1"/>
          </p:cNvSpPr>
          <p:nvPr>
            <p:ph idx="1"/>
          </p:nvPr>
        </p:nvSpPr>
        <p:spPr>
          <a:xfrm>
            <a:off x="400878" y="1062300"/>
            <a:ext cx="11693056" cy="4351338"/>
          </a:xfrm>
        </p:spPr>
        <p:txBody>
          <a:bodyPr/>
          <a:lstStyle/>
          <a:p>
            <a:pPr algn="just">
              <a:buFont typeface="Wingdings" panose="05000000000000000000" pitchFamily="2" charset="2"/>
              <a:buChar char="q"/>
            </a:pPr>
            <a:r>
              <a:rPr lang="en-US" dirty="0"/>
              <a:t> It works on the principle of FIFO (First In First Out). That is, the element that is added first, it is removed first, and the element that is added to the last, it is removed at the end.</a:t>
            </a:r>
            <a:endParaRPr lang="th-TH" dirty="0"/>
          </a:p>
        </p:txBody>
      </p:sp>
      <p:pic>
        <p:nvPicPr>
          <p:cNvPr id="2054" name="Picture 6" descr="Data Structure and Algorithms - Queue">
            <a:extLst>
              <a:ext uri="{FF2B5EF4-FFF2-40B4-BE49-F238E27FC236}">
                <a16:creationId xmlns:a16="http://schemas.microsoft.com/office/drawing/2014/main" id="{F1083DED-7F6B-4888-8236-5BEE57E18F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878" y="3768747"/>
            <a:ext cx="5715000" cy="2274244"/>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LIFO vs FIFO Approach in Programming - AspiringCoders">
            <a:extLst>
              <a:ext uri="{FF2B5EF4-FFF2-40B4-BE49-F238E27FC236}">
                <a16:creationId xmlns:a16="http://schemas.microsoft.com/office/drawing/2014/main" id="{4A6173F5-9C8E-4E22-A1C2-E29FE52CEB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7406" y="3429000"/>
            <a:ext cx="5715000" cy="30555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2110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7992CF5-8A9A-49CF-ACB2-F8E91EBC328C}"/>
              </a:ext>
            </a:extLst>
          </p:cNvPr>
          <p:cNvSpPr>
            <a:spLocks noGrp="1"/>
          </p:cNvSpPr>
          <p:nvPr>
            <p:ph type="title"/>
          </p:nvPr>
        </p:nvSpPr>
        <p:spPr>
          <a:xfrm>
            <a:off x="599661" y="365125"/>
            <a:ext cx="10515600" cy="477713"/>
          </a:xfrm>
        </p:spPr>
        <p:txBody>
          <a:bodyPr>
            <a:normAutofit fontScale="90000"/>
          </a:bodyPr>
          <a:lstStyle/>
          <a:p>
            <a:pPr algn="ctr"/>
            <a:r>
              <a:rPr lang="en-US" sz="4400" b="1" dirty="0">
                <a:solidFill>
                  <a:srgbClr val="002060"/>
                </a:solidFill>
              </a:rPr>
              <a:t>GENERAL WORKING PRINCIPLE OF QUEUE (FIFO)</a:t>
            </a:r>
            <a:endParaRPr lang="th-TH" dirty="0"/>
          </a:p>
        </p:txBody>
      </p:sp>
      <p:pic>
        <p:nvPicPr>
          <p:cNvPr id="6" name="Picture 5">
            <a:extLst>
              <a:ext uri="{FF2B5EF4-FFF2-40B4-BE49-F238E27FC236}">
                <a16:creationId xmlns:a16="http://schemas.microsoft.com/office/drawing/2014/main" id="{E2A1D837-A58E-47E1-91D1-4E0553BA1AFE}"/>
              </a:ext>
            </a:extLst>
          </p:cNvPr>
          <p:cNvPicPr>
            <a:picLocks noChangeAspect="1"/>
          </p:cNvPicPr>
          <p:nvPr/>
        </p:nvPicPr>
        <p:blipFill>
          <a:blip r:embed="rId2"/>
          <a:stretch>
            <a:fillRect/>
          </a:stretch>
        </p:blipFill>
        <p:spPr>
          <a:xfrm>
            <a:off x="424733" y="984679"/>
            <a:ext cx="5522843" cy="2712678"/>
          </a:xfrm>
          <a:prstGeom prst="rect">
            <a:avLst/>
          </a:prstGeom>
        </p:spPr>
      </p:pic>
      <p:pic>
        <p:nvPicPr>
          <p:cNvPr id="8" name="Picture 7">
            <a:extLst>
              <a:ext uri="{FF2B5EF4-FFF2-40B4-BE49-F238E27FC236}">
                <a16:creationId xmlns:a16="http://schemas.microsoft.com/office/drawing/2014/main" id="{D7081398-3079-4D96-9BA7-FBE399BB323B}"/>
              </a:ext>
            </a:extLst>
          </p:cNvPr>
          <p:cNvPicPr>
            <a:picLocks noChangeAspect="1"/>
          </p:cNvPicPr>
          <p:nvPr/>
        </p:nvPicPr>
        <p:blipFill>
          <a:blip r:embed="rId3"/>
          <a:stretch>
            <a:fillRect/>
          </a:stretch>
        </p:blipFill>
        <p:spPr>
          <a:xfrm>
            <a:off x="329565" y="3951798"/>
            <a:ext cx="5618011" cy="2541077"/>
          </a:xfrm>
          <a:prstGeom prst="rect">
            <a:avLst/>
          </a:prstGeom>
        </p:spPr>
      </p:pic>
      <p:pic>
        <p:nvPicPr>
          <p:cNvPr id="10" name="Picture 9">
            <a:extLst>
              <a:ext uri="{FF2B5EF4-FFF2-40B4-BE49-F238E27FC236}">
                <a16:creationId xmlns:a16="http://schemas.microsoft.com/office/drawing/2014/main" id="{1A85B913-9204-4038-835E-4B0DC1569B0C}"/>
              </a:ext>
            </a:extLst>
          </p:cNvPr>
          <p:cNvPicPr>
            <a:picLocks noChangeAspect="1"/>
          </p:cNvPicPr>
          <p:nvPr/>
        </p:nvPicPr>
        <p:blipFill>
          <a:blip r:embed="rId4"/>
          <a:stretch>
            <a:fillRect/>
          </a:stretch>
        </p:blipFill>
        <p:spPr>
          <a:xfrm>
            <a:off x="5660541" y="1525780"/>
            <a:ext cx="5800725" cy="4029075"/>
          </a:xfrm>
          <a:prstGeom prst="rect">
            <a:avLst/>
          </a:prstGeom>
        </p:spPr>
      </p:pic>
    </p:spTree>
    <p:extLst>
      <p:ext uri="{BB962C8B-B14F-4D97-AF65-F5344CB8AC3E}">
        <p14:creationId xmlns:p14="http://schemas.microsoft.com/office/powerpoint/2010/main" val="11878305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62A1C-2D5E-4B4A-AE3D-09CC26C1F5FF}"/>
              </a:ext>
            </a:extLst>
          </p:cNvPr>
          <p:cNvSpPr>
            <a:spLocks noGrp="1"/>
          </p:cNvSpPr>
          <p:nvPr>
            <p:ph type="title"/>
          </p:nvPr>
        </p:nvSpPr>
        <p:spPr>
          <a:xfrm>
            <a:off x="838200" y="217459"/>
            <a:ext cx="10515600" cy="827406"/>
          </a:xfrm>
        </p:spPr>
        <p:txBody>
          <a:bodyPr/>
          <a:lstStyle/>
          <a:p>
            <a:pPr algn="ctr"/>
            <a:r>
              <a:rPr lang="en-US" sz="4400" b="1" dirty="0">
                <a:solidFill>
                  <a:srgbClr val="002060"/>
                </a:solidFill>
              </a:rPr>
              <a:t>LIFO (STACK)</a:t>
            </a:r>
            <a:endParaRPr lang="th-TH" dirty="0"/>
          </a:p>
        </p:txBody>
      </p:sp>
      <p:sp>
        <p:nvSpPr>
          <p:cNvPr id="3" name="Content Placeholder 2">
            <a:extLst>
              <a:ext uri="{FF2B5EF4-FFF2-40B4-BE49-F238E27FC236}">
                <a16:creationId xmlns:a16="http://schemas.microsoft.com/office/drawing/2014/main" id="{4308F63A-DD35-4F6A-88AA-6D81F7C7A326}"/>
              </a:ext>
            </a:extLst>
          </p:cNvPr>
          <p:cNvSpPr>
            <a:spLocks noGrp="1"/>
          </p:cNvSpPr>
          <p:nvPr>
            <p:ph idx="1"/>
          </p:nvPr>
        </p:nvSpPr>
        <p:spPr>
          <a:xfrm>
            <a:off x="225949" y="973055"/>
            <a:ext cx="11740763" cy="4351338"/>
          </a:xfrm>
        </p:spPr>
        <p:txBody>
          <a:bodyPr/>
          <a:lstStyle/>
          <a:p>
            <a:pPr algn="just">
              <a:buFont typeface="Wingdings" panose="05000000000000000000" pitchFamily="2" charset="2"/>
              <a:buChar char="q"/>
            </a:pPr>
            <a:r>
              <a:rPr lang="en-US" b="0" i="0" dirty="0">
                <a:solidFill>
                  <a:srgbClr val="202122"/>
                </a:solidFill>
                <a:effectLst/>
                <a:latin typeface="Arial" panose="020B0604020202020204" pitchFamily="34" charset="0"/>
              </a:rPr>
              <a:t>A collection of items are added and removed from one end, called the top of the Stack.</a:t>
            </a:r>
          </a:p>
          <a:p>
            <a:pPr algn="just">
              <a:buFont typeface="Wingdings" panose="05000000000000000000" pitchFamily="2" charset="2"/>
              <a:buChar char="q"/>
            </a:pPr>
            <a:r>
              <a:rPr lang="en-US" b="0" i="0" dirty="0">
                <a:solidFill>
                  <a:srgbClr val="202122"/>
                </a:solidFill>
                <a:effectLst/>
                <a:latin typeface="Arial" panose="020B0604020202020204" pitchFamily="34" charset="0"/>
              </a:rPr>
              <a:t>"LIFO" stands for </a:t>
            </a:r>
            <a:r>
              <a:rPr lang="en-US" b="0" i="1" dirty="0">
                <a:solidFill>
                  <a:srgbClr val="202122"/>
                </a:solidFill>
                <a:effectLst/>
                <a:latin typeface="Arial" panose="020B0604020202020204" pitchFamily="34" charset="0"/>
              </a:rPr>
              <a:t>last-in, first-out</a:t>
            </a:r>
            <a:r>
              <a:rPr lang="en-US" b="0" i="0" dirty="0">
                <a:solidFill>
                  <a:srgbClr val="202122"/>
                </a:solidFill>
                <a:effectLst/>
                <a:latin typeface="Arial" panose="020B0604020202020204" pitchFamily="34" charset="0"/>
              </a:rPr>
              <a:t>, meaning that the most recently produced items are recorded as sold first.</a:t>
            </a:r>
          </a:p>
          <a:p>
            <a:pPr algn="just">
              <a:buFont typeface="Wingdings" panose="05000000000000000000" pitchFamily="2" charset="2"/>
              <a:buChar char="q"/>
            </a:pPr>
            <a:r>
              <a:rPr lang="en-US" dirty="0">
                <a:solidFill>
                  <a:srgbClr val="202122"/>
                </a:solidFill>
                <a:latin typeface="Arial" panose="020B0604020202020204" pitchFamily="34" charset="0"/>
              </a:rPr>
              <a:t>Example: A Stack of Plates </a:t>
            </a:r>
            <a:endParaRPr lang="th-TH" dirty="0"/>
          </a:p>
        </p:txBody>
      </p:sp>
      <p:pic>
        <p:nvPicPr>
          <p:cNvPr id="6146" name="Picture 2" descr="FIFO-LIFO | Average Cost Method of Accounting | Inventory">
            <a:extLst>
              <a:ext uri="{FF2B5EF4-FFF2-40B4-BE49-F238E27FC236}">
                <a16:creationId xmlns:a16="http://schemas.microsoft.com/office/drawing/2014/main" id="{9BFCEF54-EF24-4CD3-A7E7-B844812C46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428217" y="4441549"/>
            <a:ext cx="2857500" cy="131445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APPLICATIONS OF STACKS – Life In Data Structures and Algorithms">
            <a:extLst>
              <a:ext uri="{FF2B5EF4-FFF2-40B4-BE49-F238E27FC236}">
                <a16:creationId xmlns:a16="http://schemas.microsoft.com/office/drawing/2014/main" id="{B368381B-2A8B-45C1-967C-2A2A8FB734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7156" y="3252083"/>
            <a:ext cx="6076950" cy="33884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3198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F748B3A-1494-4B02-85DA-0D5AD13E8526}"/>
              </a:ext>
            </a:extLst>
          </p:cNvPr>
          <p:cNvPicPr>
            <a:picLocks noChangeAspect="1"/>
          </p:cNvPicPr>
          <p:nvPr/>
        </p:nvPicPr>
        <p:blipFill>
          <a:blip r:embed="rId2"/>
          <a:stretch>
            <a:fillRect/>
          </a:stretch>
        </p:blipFill>
        <p:spPr>
          <a:xfrm>
            <a:off x="0" y="2208158"/>
            <a:ext cx="6289481" cy="4284717"/>
          </a:xfrm>
          <a:prstGeom prst="rect">
            <a:avLst/>
          </a:prstGeom>
        </p:spPr>
      </p:pic>
      <p:pic>
        <p:nvPicPr>
          <p:cNvPr id="7" name="Picture 6">
            <a:extLst>
              <a:ext uri="{FF2B5EF4-FFF2-40B4-BE49-F238E27FC236}">
                <a16:creationId xmlns:a16="http://schemas.microsoft.com/office/drawing/2014/main" id="{E4BEED7B-E926-42B4-BBB3-6554F92678F1}"/>
              </a:ext>
            </a:extLst>
          </p:cNvPr>
          <p:cNvPicPr>
            <a:picLocks noChangeAspect="1"/>
          </p:cNvPicPr>
          <p:nvPr/>
        </p:nvPicPr>
        <p:blipFill>
          <a:blip r:embed="rId3"/>
          <a:stretch>
            <a:fillRect/>
          </a:stretch>
        </p:blipFill>
        <p:spPr>
          <a:xfrm>
            <a:off x="6289481" y="2208157"/>
            <a:ext cx="5772648" cy="4284717"/>
          </a:xfrm>
          <a:prstGeom prst="rect">
            <a:avLst/>
          </a:prstGeom>
        </p:spPr>
      </p:pic>
      <p:sp>
        <p:nvSpPr>
          <p:cNvPr id="8" name="Title 1">
            <a:extLst>
              <a:ext uri="{FF2B5EF4-FFF2-40B4-BE49-F238E27FC236}">
                <a16:creationId xmlns:a16="http://schemas.microsoft.com/office/drawing/2014/main" id="{51B548F9-5D6E-4F28-99AB-6501BF81333B}"/>
              </a:ext>
            </a:extLst>
          </p:cNvPr>
          <p:cNvSpPr>
            <a:spLocks noGrp="1"/>
          </p:cNvSpPr>
          <p:nvPr>
            <p:ph type="title"/>
          </p:nvPr>
        </p:nvSpPr>
        <p:spPr>
          <a:xfrm>
            <a:off x="838200" y="217459"/>
            <a:ext cx="10515600" cy="827406"/>
          </a:xfrm>
        </p:spPr>
        <p:txBody>
          <a:bodyPr/>
          <a:lstStyle/>
          <a:p>
            <a:pPr algn="ctr"/>
            <a:r>
              <a:rPr lang="en-US" sz="4400" b="1" dirty="0">
                <a:solidFill>
                  <a:srgbClr val="002060"/>
                </a:solidFill>
              </a:rPr>
              <a:t>LIFO (STACK)(Loading a Truck)</a:t>
            </a:r>
            <a:endParaRPr lang="th-TH" dirty="0"/>
          </a:p>
        </p:txBody>
      </p:sp>
    </p:spTree>
    <p:extLst>
      <p:ext uri="{BB962C8B-B14F-4D97-AF65-F5344CB8AC3E}">
        <p14:creationId xmlns:p14="http://schemas.microsoft.com/office/powerpoint/2010/main" val="2082834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726D2-BCFD-4B86-893F-069137F4B153}"/>
              </a:ext>
            </a:extLst>
          </p:cNvPr>
          <p:cNvSpPr>
            <a:spLocks noGrp="1"/>
          </p:cNvSpPr>
          <p:nvPr>
            <p:ph type="title"/>
          </p:nvPr>
        </p:nvSpPr>
        <p:spPr>
          <a:xfrm>
            <a:off x="838200" y="365125"/>
            <a:ext cx="10515600" cy="708301"/>
          </a:xfrm>
        </p:spPr>
        <p:txBody>
          <a:bodyPr>
            <a:normAutofit fontScale="90000"/>
          </a:bodyPr>
          <a:lstStyle/>
          <a:p>
            <a:r>
              <a:rPr lang="en-US" b="1" dirty="0">
                <a:solidFill>
                  <a:srgbClr val="7030A0"/>
                </a:solidFill>
              </a:rPr>
              <a:t>OPERATIONS ON A LIFO (STACK)</a:t>
            </a:r>
            <a:endParaRPr lang="th-TH" b="1" dirty="0">
              <a:solidFill>
                <a:srgbClr val="7030A0"/>
              </a:solidFill>
            </a:endParaRPr>
          </a:p>
        </p:txBody>
      </p:sp>
      <p:sp>
        <p:nvSpPr>
          <p:cNvPr id="3" name="Content Placeholder 2">
            <a:extLst>
              <a:ext uri="{FF2B5EF4-FFF2-40B4-BE49-F238E27FC236}">
                <a16:creationId xmlns:a16="http://schemas.microsoft.com/office/drawing/2014/main" id="{191B4D09-4D81-4BAD-8499-81D173BA3A30}"/>
              </a:ext>
            </a:extLst>
          </p:cNvPr>
          <p:cNvSpPr>
            <a:spLocks noGrp="1"/>
          </p:cNvSpPr>
          <p:nvPr>
            <p:ph idx="1"/>
          </p:nvPr>
        </p:nvSpPr>
        <p:spPr>
          <a:xfrm>
            <a:off x="270345" y="1359673"/>
            <a:ext cx="11600952" cy="4817290"/>
          </a:xfrm>
        </p:spPr>
        <p:txBody>
          <a:bodyPr>
            <a:normAutofit/>
          </a:bodyPr>
          <a:lstStyle/>
          <a:p>
            <a:pPr>
              <a:buFont typeface="Wingdings" panose="05000000000000000000" pitchFamily="2" charset="2"/>
              <a:buChar char="q"/>
            </a:pPr>
            <a:r>
              <a:rPr lang="en-US" sz="2400" b="1" dirty="0">
                <a:solidFill>
                  <a:srgbClr val="002060"/>
                </a:solidFill>
              </a:rPr>
              <a:t>Push</a:t>
            </a:r>
            <a:r>
              <a:rPr lang="en-US" sz="2400" dirty="0"/>
              <a:t>: Adds an items to the top of the Stack is called Push.</a:t>
            </a:r>
          </a:p>
          <a:p>
            <a:pPr>
              <a:buFont typeface="Wingdings" panose="05000000000000000000" pitchFamily="2" charset="2"/>
              <a:buChar char="q"/>
            </a:pPr>
            <a:endParaRPr lang="en-US" sz="2400" dirty="0"/>
          </a:p>
          <a:p>
            <a:pPr>
              <a:buFont typeface="Wingdings" panose="05000000000000000000" pitchFamily="2" charset="2"/>
              <a:buChar char="q"/>
            </a:pPr>
            <a:r>
              <a:rPr lang="en-US" sz="2400" b="1" dirty="0">
                <a:solidFill>
                  <a:srgbClr val="002060"/>
                </a:solidFill>
              </a:rPr>
              <a:t>Pop: </a:t>
            </a:r>
            <a:r>
              <a:rPr lang="en-US" sz="2400" dirty="0"/>
              <a:t>Removes an element from the top of the Stack is called as Pop.</a:t>
            </a:r>
          </a:p>
          <a:p>
            <a:pPr>
              <a:buFont typeface="Wingdings" panose="05000000000000000000" pitchFamily="2" charset="2"/>
              <a:buChar char="q"/>
            </a:pPr>
            <a:endParaRPr lang="en-US" sz="2400" dirty="0"/>
          </a:p>
          <a:p>
            <a:pPr>
              <a:buFont typeface="Wingdings" panose="05000000000000000000" pitchFamily="2" charset="2"/>
              <a:buChar char="q"/>
            </a:pPr>
            <a:r>
              <a:rPr lang="en-US" sz="2400" b="1" dirty="0">
                <a:solidFill>
                  <a:srgbClr val="002060"/>
                </a:solidFill>
              </a:rPr>
              <a:t>Size: </a:t>
            </a:r>
            <a:r>
              <a:rPr lang="en-US" sz="2400" dirty="0"/>
              <a:t>Determines the number of elements is called as Size.</a:t>
            </a:r>
          </a:p>
          <a:p>
            <a:pPr>
              <a:buFont typeface="Wingdings" panose="05000000000000000000" pitchFamily="2" charset="2"/>
              <a:buChar char="q"/>
            </a:pPr>
            <a:endParaRPr lang="en-US" sz="2400" dirty="0"/>
          </a:p>
          <a:p>
            <a:pPr>
              <a:buFont typeface="Wingdings" panose="05000000000000000000" pitchFamily="2" charset="2"/>
              <a:buChar char="q"/>
            </a:pPr>
            <a:r>
              <a:rPr lang="en-US" sz="2400" b="1" dirty="0">
                <a:solidFill>
                  <a:srgbClr val="002060"/>
                </a:solidFill>
              </a:rPr>
              <a:t>IsEmpty: </a:t>
            </a:r>
            <a:r>
              <a:rPr lang="en-US" sz="2400" dirty="0"/>
              <a:t>Determines whether the Stack is Empty</a:t>
            </a:r>
            <a:endParaRPr lang="th-TH" sz="2400" dirty="0"/>
          </a:p>
        </p:txBody>
      </p:sp>
      <p:pic>
        <p:nvPicPr>
          <p:cNvPr id="1026" name="Picture 2">
            <a:extLst>
              <a:ext uri="{FF2B5EF4-FFF2-40B4-BE49-F238E27FC236}">
                <a16:creationId xmlns:a16="http://schemas.microsoft.com/office/drawing/2014/main" id="{9B39725E-8899-4EF8-A79D-4B6CDC9913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36204" y="4255563"/>
            <a:ext cx="3333750" cy="23336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B7EBC00F-B05E-454F-A433-3C9A779AF3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675" y="4977516"/>
            <a:ext cx="3709034" cy="175835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JavaScript Stack Push Operations">
            <a:extLst>
              <a:ext uri="{FF2B5EF4-FFF2-40B4-BE49-F238E27FC236}">
                <a16:creationId xmlns:a16="http://schemas.microsoft.com/office/drawing/2014/main" id="{71B76832-96EB-4752-8AAE-38767DA293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20771" y="268812"/>
            <a:ext cx="4196052" cy="189547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Cover image for How to create a Stack using JavaScript">
            <a:extLst>
              <a:ext uri="{FF2B5EF4-FFF2-40B4-BE49-F238E27FC236}">
                <a16:creationId xmlns:a16="http://schemas.microsoft.com/office/drawing/2014/main" id="{7D52E8FB-738A-44E9-86BC-D9DA86B6F9A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76709" y="4918999"/>
            <a:ext cx="4317518" cy="1816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0952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8CB61D0-22A6-4C44-8F1E-412039B8E8DC}"/>
              </a:ext>
            </a:extLst>
          </p:cNvPr>
          <p:cNvSpPr>
            <a:spLocks noGrp="1"/>
          </p:cNvSpPr>
          <p:nvPr>
            <p:ph type="title"/>
          </p:nvPr>
        </p:nvSpPr>
        <p:spPr>
          <a:xfrm>
            <a:off x="838200" y="365125"/>
            <a:ext cx="10515600" cy="708301"/>
          </a:xfrm>
        </p:spPr>
        <p:txBody>
          <a:bodyPr>
            <a:normAutofit fontScale="90000"/>
          </a:bodyPr>
          <a:lstStyle/>
          <a:p>
            <a:r>
              <a:rPr lang="en-US" b="1" dirty="0">
                <a:solidFill>
                  <a:srgbClr val="7030A0"/>
                </a:solidFill>
              </a:rPr>
              <a:t>Examples of Queue and Stacks</a:t>
            </a:r>
            <a:endParaRPr lang="th-TH" b="1" dirty="0">
              <a:solidFill>
                <a:srgbClr val="7030A0"/>
              </a:solidFill>
            </a:endParaRPr>
          </a:p>
        </p:txBody>
      </p:sp>
      <p:pic>
        <p:nvPicPr>
          <p:cNvPr id="6" name="Picture 5">
            <a:extLst>
              <a:ext uri="{FF2B5EF4-FFF2-40B4-BE49-F238E27FC236}">
                <a16:creationId xmlns:a16="http://schemas.microsoft.com/office/drawing/2014/main" id="{6CF8BEE7-F35A-4D99-A80F-16FC57837D72}"/>
              </a:ext>
            </a:extLst>
          </p:cNvPr>
          <p:cNvPicPr>
            <a:picLocks noChangeAspect="1"/>
          </p:cNvPicPr>
          <p:nvPr/>
        </p:nvPicPr>
        <p:blipFill>
          <a:blip r:embed="rId2"/>
          <a:stretch>
            <a:fillRect/>
          </a:stretch>
        </p:blipFill>
        <p:spPr>
          <a:xfrm>
            <a:off x="651179" y="1405476"/>
            <a:ext cx="7581900" cy="2838450"/>
          </a:xfrm>
          <a:prstGeom prst="rect">
            <a:avLst/>
          </a:prstGeom>
        </p:spPr>
      </p:pic>
      <p:pic>
        <p:nvPicPr>
          <p:cNvPr id="2052" name="Picture 4" descr="Stack:-. A Stack is a Last In First Out (LIFO)… | by Muskan Tarique | Medium">
            <a:extLst>
              <a:ext uri="{FF2B5EF4-FFF2-40B4-BE49-F238E27FC236}">
                <a16:creationId xmlns:a16="http://schemas.microsoft.com/office/drawing/2014/main" id="{71140E19-5848-4A0A-A3C4-2005484B358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905" y="4140434"/>
            <a:ext cx="5343525" cy="2505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69140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301</TotalTime>
  <Words>344</Words>
  <Application>Microsoft Office PowerPoint</Application>
  <PresentationFormat>Widescreen</PresentationFormat>
  <Paragraphs>45</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Arial</vt:lpstr>
      <vt:lpstr>Calibri</vt:lpstr>
      <vt:lpstr>Calibri Light</vt:lpstr>
      <vt:lpstr>Open Sans</vt:lpstr>
      <vt:lpstr>Wingdings</vt:lpstr>
      <vt:lpstr>Office Theme</vt:lpstr>
      <vt:lpstr>QUEUE</vt:lpstr>
      <vt:lpstr>QUEUE</vt:lpstr>
      <vt:lpstr>QUEUE</vt:lpstr>
      <vt:lpstr>GENERAL WORKING PRINCIPLE OF QUEUE (FIFO)</vt:lpstr>
      <vt:lpstr>GENERAL WORKING PRINCIPLE OF QUEUE (FIFO)</vt:lpstr>
      <vt:lpstr>LIFO (STACK)</vt:lpstr>
      <vt:lpstr>LIFO (STACK)(Loading a Truck)</vt:lpstr>
      <vt:lpstr>OPERATIONS ON A LIFO (STACK)</vt:lpstr>
      <vt:lpstr>Examples of Queue and Stacks</vt:lpstr>
      <vt:lpstr>SIRO (Serve in Random Order)</vt:lpstr>
      <vt:lpstr>TYPES OF QUEUE</vt:lpstr>
      <vt:lpstr>Single Server Queue</vt:lpstr>
      <vt:lpstr>Multi-Server Queue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QUEUE</dc:title>
  <dc:creator>Wazir Laghari</dc:creator>
  <cp:lastModifiedBy>Wazir Laghari</cp:lastModifiedBy>
  <cp:revision>2</cp:revision>
  <dcterms:created xsi:type="dcterms:W3CDTF">2021-10-01T04:01:14Z</dcterms:created>
  <dcterms:modified xsi:type="dcterms:W3CDTF">2021-10-01T12:29:42Z</dcterms:modified>
</cp:coreProperties>
</file>

<file path=docProps/thumbnail.jpeg>
</file>